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</p:sldIdLst>
  <p:sldSz cx="6858000" cy="9906000" type="A4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Nyhetsbrev bild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404937" y="3328739"/>
            <a:ext cx="2981576" cy="5406460"/>
          </a:xfrm>
        </p:spPr>
        <p:txBody>
          <a:bodyPr numCol="1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è"/>
              <a:tabLst/>
              <a:defRPr sz="110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r>
              <a:rPr lang="sv-SE" dirty="0"/>
              <a:t>, id est </a:t>
            </a:r>
            <a:r>
              <a:rPr lang="sv-SE" dirty="0" err="1"/>
              <a:t>laborum</a:t>
            </a:r>
            <a:r>
              <a:rPr lang="sv-SE" dirty="0"/>
              <a:t> et </a:t>
            </a:r>
            <a:r>
              <a:rPr lang="sv-SE" dirty="0" err="1"/>
              <a:t>dolorum</a:t>
            </a:r>
            <a:r>
              <a:rPr lang="sv-SE" dirty="0"/>
              <a:t> fuga. Et </a:t>
            </a:r>
            <a:r>
              <a:rPr lang="sv-SE" dirty="0" err="1"/>
              <a:t>harum</a:t>
            </a:r>
            <a:r>
              <a:rPr lang="sv-SE" dirty="0"/>
              <a:t> </a:t>
            </a:r>
            <a:r>
              <a:rPr lang="sv-SE" dirty="0" err="1"/>
              <a:t>quidem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facilis</a:t>
            </a:r>
            <a:r>
              <a:rPr lang="sv-SE" dirty="0"/>
              <a:t> est et expedita </a:t>
            </a:r>
            <a:r>
              <a:rPr lang="sv-SE" dirty="0" err="1"/>
              <a:t>distinctio</a:t>
            </a:r>
            <a:r>
              <a:rPr lang="sv-SE" dirty="0"/>
              <a:t>. </a:t>
            </a:r>
            <a:r>
              <a:rPr lang="sv-SE" dirty="0" err="1"/>
              <a:t>Nam</a:t>
            </a:r>
            <a:r>
              <a:rPr lang="sv-SE" dirty="0"/>
              <a:t> libero tempore, </a:t>
            </a:r>
            <a:r>
              <a:rPr lang="sv-SE" dirty="0" err="1"/>
              <a:t>cum</a:t>
            </a:r>
            <a:r>
              <a:rPr lang="sv-SE" dirty="0"/>
              <a:t> </a:t>
            </a:r>
            <a:r>
              <a:rPr lang="sv-SE" dirty="0" err="1"/>
              <a:t>soluta</a:t>
            </a:r>
            <a:r>
              <a:rPr lang="sv-SE" dirty="0"/>
              <a:t> </a:t>
            </a:r>
            <a:r>
              <a:rPr lang="sv-SE" dirty="0" err="1"/>
              <a:t>nobis</a:t>
            </a:r>
            <a:r>
              <a:rPr lang="sv-SE" dirty="0"/>
              <a:t> est </a:t>
            </a:r>
            <a:r>
              <a:rPr lang="sv-SE" dirty="0" err="1"/>
              <a:t>eligendi</a:t>
            </a:r>
            <a:r>
              <a:rPr lang="sv-SE" dirty="0"/>
              <a:t> </a:t>
            </a:r>
            <a:r>
              <a:rPr lang="sv-SE" dirty="0" err="1"/>
              <a:t>optio</a:t>
            </a:r>
            <a:r>
              <a:rPr lang="sv-SE" dirty="0"/>
              <a:t> </a:t>
            </a:r>
            <a:r>
              <a:rPr lang="sv-SE" dirty="0" err="1"/>
              <a:t>cumque</a:t>
            </a:r>
            <a:r>
              <a:rPr lang="sv-SE" dirty="0"/>
              <a:t> </a:t>
            </a:r>
            <a:r>
              <a:rPr lang="sv-SE" dirty="0" err="1"/>
              <a:t>nihil</a:t>
            </a:r>
            <a:r>
              <a:rPr lang="sv-SE" dirty="0"/>
              <a:t> </a:t>
            </a:r>
            <a:r>
              <a:rPr lang="sv-SE" dirty="0" err="1"/>
              <a:t>impedit</a:t>
            </a:r>
            <a:r>
              <a:rPr lang="sv-SE" dirty="0"/>
              <a:t> </a:t>
            </a:r>
            <a:r>
              <a:rPr lang="sv-SE" dirty="0" err="1"/>
              <a:t>quo</a:t>
            </a:r>
            <a:r>
              <a:rPr lang="sv-SE" dirty="0"/>
              <a:t> minus id </a:t>
            </a:r>
            <a:r>
              <a:rPr lang="sv-SE" dirty="0" err="1"/>
              <a:t>quod</a:t>
            </a:r>
            <a:r>
              <a:rPr lang="sv-SE" dirty="0"/>
              <a:t> </a:t>
            </a:r>
            <a:r>
              <a:rPr lang="sv-SE" dirty="0" err="1"/>
              <a:t>maxime</a:t>
            </a:r>
            <a:r>
              <a:rPr lang="sv-SE" dirty="0"/>
              <a:t> </a:t>
            </a:r>
            <a:r>
              <a:rPr lang="sv-SE" dirty="0" err="1"/>
              <a:t>placeat</a:t>
            </a:r>
            <a:r>
              <a:rPr lang="sv-SE" dirty="0"/>
              <a:t> </a:t>
            </a:r>
            <a:r>
              <a:rPr lang="sv-SE" dirty="0" err="1"/>
              <a:t>facere</a:t>
            </a:r>
            <a:r>
              <a:rPr lang="sv-SE" dirty="0"/>
              <a:t> </a:t>
            </a:r>
            <a:r>
              <a:rPr lang="sv-SE" dirty="0" err="1"/>
              <a:t>possimus</a:t>
            </a:r>
            <a:r>
              <a:rPr lang="sv-SE" dirty="0"/>
              <a:t>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assumenda</a:t>
            </a:r>
            <a:r>
              <a:rPr lang="sv-SE" dirty="0"/>
              <a:t> est,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repellendus</a:t>
            </a:r>
            <a:r>
              <a:rPr lang="sv-SE" dirty="0"/>
              <a:t>. </a:t>
            </a:r>
            <a:r>
              <a:rPr lang="sv-SE" dirty="0" err="1"/>
              <a:t>Temporibus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quibusdam</a:t>
            </a:r>
            <a:r>
              <a:rPr lang="sv-SE" dirty="0"/>
              <a:t> et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officiis</a:t>
            </a:r>
            <a:r>
              <a:rPr lang="sv-SE" dirty="0"/>
              <a:t> </a:t>
            </a:r>
            <a:r>
              <a:rPr lang="sv-SE" dirty="0" err="1"/>
              <a:t>debitis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necessitatibus</a:t>
            </a:r>
            <a:r>
              <a:rPr lang="sv-SE" dirty="0"/>
              <a:t> </a:t>
            </a:r>
            <a:r>
              <a:rPr lang="sv-SE" dirty="0" err="1"/>
              <a:t>saepe</a:t>
            </a:r>
            <a:r>
              <a:rPr lang="sv-SE" dirty="0"/>
              <a:t> </a:t>
            </a:r>
            <a:r>
              <a:rPr lang="sv-SE" dirty="0" err="1"/>
              <a:t>eveniet</a:t>
            </a:r>
            <a:r>
              <a:rPr lang="sv-SE" dirty="0"/>
              <a:t> ut et </a:t>
            </a:r>
            <a:r>
              <a:rPr lang="sv-SE" dirty="0" err="1"/>
              <a:t>voluptates</a:t>
            </a:r>
            <a:r>
              <a:rPr lang="sv-SE" dirty="0"/>
              <a:t> </a:t>
            </a:r>
            <a:r>
              <a:rPr lang="sv-SE" dirty="0" err="1"/>
              <a:t>repudiandae</a:t>
            </a:r>
            <a:r>
              <a:rPr lang="sv-SE" dirty="0"/>
              <a:t> sint et </a:t>
            </a:r>
            <a:r>
              <a:rPr lang="sv-SE" dirty="0" err="1"/>
              <a:t>molestiae</a:t>
            </a:r>
            <a:r>
              <a:rPr lang="sv-SE" dirty="0"/>
              <a:t> non </a:t>
            </a:r>
            <a:r>
              <a:rPr lang="sv-SE" dirty="0" err="1"/>
              <a:t>recusandae</a:t>
            </a:r>
            <a:r>
              <a:rPr lang="sv-SE" dirty="0"/>
              <a:t>. </a:t>
            </a:r>
            <a:r>
              <a:rPr lang="sv-SE" dirty="0" err="1"/>
              <a:t>Itaque</a:t>
            </a:r>
            <a:r>
              <a:rPr lang="sv-SE" dirty="0"/>
              <a:t> </a:t>
            </a:r>
            <a:r>
              <a:rPr lang="sv-SE" dirty="0" err="1"/>
              <a:t>earum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hic</a:t>
            </a:r>
            <a:r>
              <a:rPr lang="sv-SE" dirty="0"/>
              <a:t> </a:t>
            </a:r>
            <a:r>
              <a:rPr lang="sv-SE" dirty="0" err="1"/>
              <a:t>tenetur</a:t>
            </a:r>
            <a:r>
              <a:rPr lang="sv-SE" dirty="0"/>
              <a:t> a </a:t>
            </a:r>
            <a:r>
              <a:rPr lang="sv-SE" dirty="0" err="1"/>
              <a:t>sapiente</a:t>
            </a:r>
            <a:r>
              <a:rPr lang="sv-SE" dirty="0"/>
              <a:t> </a:t>
            </a:r>
            <a:r>
              <a:rPr lang="sv-SE" dirty="0" err="1"/>
              <a:t>delectus</a:t>
            </a:r>
            <a:r>
              <a:rPr lang="sv-SE" dirty="0"/>
              <a:t>, ut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reiciendis</a:t>
            </a:r>
            <a:r>
              <a:rPr lang="sv-SE" dirty="0"/>
              <a:t> </a:t>
            </a:r>
            <a:r>
              <a:rPr lang="sv-SE" dirty="0" err="1"/>
              <a:t>voluptatibus</a:t>
            </a:r>
            <a:r>
              <a:rPr lang="sv-SE" dirty="0"/>
              <a:t> </a:t>
            </a:r>
            <a:r>
              <a:rPr lang="sv-SE" dirty="0" err="1"/>
              <a:t>maiores</a:t>
            </a:r>
            <a:r>
              <a:rPr lang="sv-SE" dirty="0"/>
              <a:t> alias </a:t>
            </a:r>
            <a:r>
              <a:rPr lang="sv-SE" dirty="0" err="1"/>
              <a:t>consequatur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perferendis</a:t>
            </a:r>
            <a:r>
              <a:rPr lang="sv-SE" dirty="0"/>
              <a:t> </a:t>
            </a:r>
            <a:r>
              <a:rPr lang="sv-SE" dirty="0" err="1"/>
              <a:t>doloribus</a:t>
            </a:r>
            <a:r>
              <a:rPr lang="sv-SE" dirty="0"/>
              <a:t> </a:t>
            </a:r>
            <a:r>
              <a:rPr lang="sv-SE" dirty="0" err="1"/>
              <a:t>asperiores</a:t>
            </a:r>
            <a:r>
              <a:rPr lang="sv-SE" dirty="0"/>
              <a:t> </a:t>
            </a:r>
            <a:r>
              <a:rPr lang="sv-SE" dirty="0" err="1"/>
              <a:t>repellat</a:t>
            </a:r>
            <a:r>
              <a:rPr lang="sv-SE" dirty="0"/>
              <a:t>.”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"At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lang="sv-SE" dirty="0"/>
          </a:p>
        </p:txBody>
      </p:sp>
      <p:sp>
        <p:nvSpPr>
          <p:cNvPr id="16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3404937" y="2592216"/>
            <a:ext cx="2981576" cy="586414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sv-SE" dirty="0"/>
              <a:t>Skriv en kort ingress här</a:t>
            </a:r>
          </a:p>
        </p:txBody>
      </p:sp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3404937" y="1515978"/>
            <a:ext cx="2981576" cy="1069991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Skriv en kort </a:t>
            </a:r>
            <a:br>
              <a:rPr lang="sv-SE" dirty="0"/>
            </a:br>
            <a:r>
              <a:rPr lang="sv-SE" dirty="0"/>
              <a:t>&amp; bra rubrik här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5297557" y="9473804"/>
            <a:ext cx="1392675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sv-SE" sz="900" dirty="0">
                <a:solidFill>
                  <a:srgbClr val="FF0000"/>
                </a:solidFill>
                <a:latin typeface="+mj-lt"/>
              </a:rPr>
              <a:t>regionvastmanland.se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1705023" y="495690"/>
            <a:ext cx="2981325" cy="281683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1705023" y="708879"/>
            <a:ext cx="2981325" cy="246082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58752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yhetsbrev bild 3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404937" y="3328739"/>
            <a:ext cx="2981576" cy="5406460"/>
          </a:xfrm>
        </p:spPr>
        <p:txBody>
          <a:bodyPr numCol="1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è"/>
              <a:tabLst/>
              <a:defRPr sz="110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r>
              <a:rPr lang="sv-SE" dirty="0"/>
              <a:t>, id est </a:t>
            </a:r>
            <a:r>
              <a:rPr lang="sv-SE" dirty="0" err="1"/>
              <a:t>laborum</a:t>
            </a:r>
            <a:r>
              <a:rPr lang="sv-SE" dirty="0"/>
              <a:t> et </a:t>
            </a:r>
            <a:r>
              <a:rPr lang="sv-SE" dirty="0" err="1"/>
              <a:t>dolorum</a:t>
            </a:r>
            <a:r>
              <a:rPr lang="sv-SE" dirty="0"/>
              <a:t> fuga. Et </a:t>
            </a:r>
            <a:r>
              <a:rPr lang="sv-SE" dirty="0" err="1"/>
              <a:t>harum</a:t>
            </a:r>
            <a:r>
              <a:rPr lang="sv-SE" dirty="0"/>
              <a:t> </a:t>
            </a:r>
            <a:r>
              <a:rPr lang="sv-SE" dirty="0" err="1"/>
              <a:t>quidem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facilis</a:t>
            </a:r>
            <a:r>
              <a:rPr lang="sv-SE" dirty="0"/>
              <a:t> est et expedita </a:t>
            </a:r>
            <a:r>
              <a:rPr lang="sv-SE" dirty="0" err="1"/>
              <a:t>distinctio</a:t>
            </a:r>
            <a:r>
              <a:rPr lang="sv-SE" dirty="0"/>
              <a:t>. </a:t>
            </a:r>
            <a:r>
              <a:rPr lang="sv-SE" dirty="0" err="1"/>
              <a:t>Nam</a:t>
            </a:r>
            <a:r>
              <a:rPr lang="sv-SE" dirty="0"/>
              <a:t> libero tempore, </a:t>
            </a:r>
            <a:r>
              <a:rPr lang="sv-SE" dirty="0" err="1"/>
              <a:t>cum</a:t>
            </a:r>
            <a:r>
              <a:rPr lang="sv-SE" dirty="0"/>
              <a:t> </a:t>
            </a:r>
            <a:r>
              <a:rPr lang="sv-SE" dirty="0" err="1"/>
              <a:t>soluta</a:t>
            </a:r>
            <a:r>
              <a:rPr lang="sv-SE" dirty="0"/>
              <a:t> </a:t>
            </a:r>
            <a:r>
              <a:rPr lang="sv-SE" dirty="0" err="1"/>
              <a:t>nobis</a:t>
            </a:r>
            <a:r>
              <a:rPr lang="sv-SE" dirty="0"/>
              <a:t> est </a:t>
            </a:r>
            <a:r>
              <a:rPr lang="sv-SE" dirty="0" err="1"/>
              <a:t>eligendi</a:t>
            </a:r>
            <a:r>
              <a:rPr lang="sv-SE" dirty="0"/>
              <a:t> </a:t>
            </a:r>
            <a:r>
              <a:rPr lang="sv-SE" dirty="0" err="1"/>
              <a:t>optio</a:t>
            </a:r>
            <a:r>
              <a:rPr lang="sv-SE" dirty="0"/>
              <a:t> </a:t>
            </a:r>
            <a:r>
              <a:rPr lang="sv-SE" dirty="0" err="1"/>
              <a:t>cumque</a:t>
            </a:r>
            <a:r>
              <a:rPr lang="sv-SE" dirty="0"/>
              <a:t> </a:t>
            </a:r>
            <a:r>
              <a:rPr lang="sv-SE" dirty="0" err="1"/>
              <a:t>nihil</a:t>
            </a:r>
            <a:r>
              <a:rPr lang="sv-SE" dirty="0"/>
              <a:t> </a:t>
            </a:r>
            <a:r>
              <a:rPr lang="sv-SE" dirty="0" err="1"/>
              <a:t>impedit</a:t>
            </a:r>
            <a:r>
              <a:rPr lang="sv-SE" dirty="0"/>
              <a:t> </a:t>
            </a:r>
            <a:r>
              <a:rPr lang="sv-SE" dirty="0" err="1"/>
              <a:t>quo</a:t>
            </a:r>
            <a:r>
              <a:rPr lang="sv-SE" dirty="0"/>
              <a:t> minus id </a:t>
            </a:r>
            <a:r>
              <a:rPr lang="sv-SE" dirty="0" err="1"/>
              <a:t>quod</a:t>
            </a:r>
            <a:r>
              <a:rPr lang="sv-SE" dirty="0"/>
              <a:t> </a:t>
            </a:r>
            <a:r>
              <a:rPr lang="sv-SE" dirty="0" err="1"/>
              <a:t>maxime</a:t>
            </a:r>
            <a:r>
              <a:rPr lang="sv-SE" dirty="0"/>
              <a:t> </a:t>
            </a:r>
            <a:r>
              <a:rPr lang="sv-SE" dirty="0" err="1"/>
              <a:t>placeat</a:t>
            </a:r>
            <a:r>
              <a:rPr lang="sv-SE" dirty="0"/>
              <a:t> </a:t>
            </a:r>
            <a:r>
              <a:rPr lang="sv-SE" dirty="0" err="1"/>
              <a:t>facere</a:t>
            </a:r>
            <a:r>
              <a:rPr lang="sv-SE" dirty="0"/>
              <a:t> </a:t>
            </a:r>
            <a:r>
              <a:rPr lang="sv-SE" dirty="0" err="1"/>
              <a:t>possimus</a:t>
            </a:r>
            <a:r>
              <a:rPr lang="sv-SE" dirty="0"/>
              <a:t>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assumenda</a:t>
            </a:r>
            <a:r>
              <a:rPr lang="sv-SE" dirty="0"/>
              <a:t> est,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repellendus</a:t>
            </a:r>
            <a:r>
              <a:rPr lang="sv-SE" dirty="0"/>
              <a:t>. </a:t>
            </a:r>
            <a:r>
              <a:rPr lang="sv-SE" dirty="0" err="1"/>
              <a:t>Temporibus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quibusdam</a:t>
            </a:r>
            <a:r>
              <a:rPr lang="sv-SE" dirty="0"/>
              <a:t> et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officiis</a:t>
            </a:r>
            <a:r>
              <a:rPr lang="sv-SE" dirty="0"/>
              <a:t> </a:t>
            </a:r>
            <a:r>
              <a:rPr lang="sv-SE" dirty="0" err="1"/>
              <a:t>debitis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necessitatibus</a:t>
            </a:r>
            <a:r>
              <a:rPr lang="sv-SE" dirty="0"/>
              <a:t> </a:t>
            </a:r>
            <a:r>
              <a:rPr lang="sv-SE" dirty="0" err="1"/>
              <a:t>saepe</a:t>
            </a:r>
            <a:r>
              <a:rPr lang="sv-SE" dirty="0"/>
              <a:t> </a:t>
            </a:r>
            <a:r>
              <a:rPr lang="sv-SE" dirty="0" err="1"/>
              <a:t>eveniet</a:t>
            </a:r>
            <a:r>
              <a:rPr lang="sv-SE" dirty="0"/>
              <a:t> ut et </a:t>
            </a:r>
            <a:r>
              <a:rPr lang="sv-SE" dirty="0" err="1"/>
              <a:t>voluptates</a:t>
            </a:r>
            <a:r>
              <a:rPr lang="sv-SE" dirty="0"/>
              <a:t> </a:t>
            </a:r>
            <a:r>
              <a:rPr lang="sv-SE" dirty="0" err="1"/>
              <a:t>repudiandae</a:t>
            </a:r>
            <a:r>
              <a:rPr lang="sv-SE" dirty="0"/>
              <a:t> sint et </a:t>
            </a:r>
            <a:r>
              <a:rPr lang="sv-SE" dirty="0" err="1"/>
              <a:t>molestiae</a:t>
            </a:r>
            <a:r>
              <a:rPr lang="sv-SE" dirty="0"/>
              <a:t> non </a:t>
            </a:r>
            <a:r>
              <a:rPr lang="sv-SE" dirty="0" err="1"/>
              <a:t>recusandae</a:t>
            </a:r>
            <a:r>
              <a:rPr lang="sv-SE" dirty="0"/>
              <a:t>. </a:t>
            </a:r>
            <a:r>
              <a:rPr lang="sv-SE" dirty="0" err="1"/>
              <a:t>Itaque</a:t>
            </a:r>
            <a:r>
              <a:rPr lang="sv-SE" dirty="0"/>
              <a:t> </a:t>
            </a:r>
            <a:r>
              <a:rPr lang="sv-SE" dirty="0" err="1"/>
              <a:t>earum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hic</a:t>
            </a:r>
            <a:r>
              <a:rPr lang="sv-SE" dirty="0"/>
              <a:t> </a:t>
            </a:r>
            <a:r>
              <a:rPr lang="sv-SE" dirty="0" err="1"/>
              <a:t>tenetur</a:t>
            </a:r>
            <a:r>
              <a:rPr lang="sv-SE" dirty="0"/>
              <a:t> a </a:t>
            </a:r>
            <a:r>
              <a:rPr lang="sv-SE" dirty="0" err="1"/>
              <a:t>sapiente</a:t>
            </a:r>
            <a:r>
              <a:rPr lang="sv-SE" dirty="0"/>
              <a:t> </a:t>
            </a:r>
            <a:r>
              <a:rPr lang="sv-SE" dirty="0" err="1"/>
              <a:t>delectus</a:t>
            </a:r>
            <a:r>
              <a:rPr lang="sv-SE" dirty="0"/>
              <a:t>, ut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reiciendis</a:t>
            </a:r>
            <a:r>
              <a:rPr lang="sv-SE" dirty="0"/>
              <a:t> </a:t>
            </a:r>
            <a:r>
              <a:rPr lang="sv-SE" dirty="0" err="1"/>
              <a:t>voluptatibus</a:t>
            </a:r>
            <a:r>
              <a:rPr lang="sv-SE" dirty="0"/>
              <a:t> </a:t>
            </a:r>
            <a:r>
              <a:rPr lang="sv-SE" dirty="0" err="1"/>
              <a:t>maiores</a:t>
            </a:r>
            <a:r>
              <a:rPr lang="sv-SE" dirty="0"/>
              <a:t> alias </a:t>
            </a:r>
            <a:r>
              <a:rPr lang="sv-SE" dirty="0" err="1"/>
              <a:t>consequatur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perferendis</a:t>
            </a:r>
            <a:r>
              <a:rPr lang="sv-SE" dirty="0"/>
              <a:t> </a:t>
            </a:r>
            <a:r>
              <a:rPr lang="sv-SE" dirty="0" err="1"/>
              <a:t>doloribus</a:t>
            </a:r>
            <a:r>
              <a:rPr lang="sv-SE" dirty="0"/>
              <a:t> </a:t>
            </a:r>
            <a:r>
              <a:rPr lang="sv-SE" dirty="0" err="1"/>
              <a:t>asperiores</a:t>
            </a:r>
            <a:r>
              <a:rPr lang="sv-SE" dirty="0"/>
              <a:t> </a:t>
            </a:r>
            <a:r>
              <a:rPr lang="sv-SE" dirty="0" err="1"/>
              <a:t>repellat</a:t>
            </a:r>
            <a:r>
              <a:rPr lang="sv-SE" dirty="0"/>
              <a:t>.”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"At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lang="sv-SE" dirty="0"/>
          </a:p>
        </p:txBody>
      </p:sp>
      <p:sp>
        <p:nvSpPr>
          <p:cNvPr id="21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3404937" y="2592216"/>
            <a:ext cx="2981576" cy="586414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sv-SE" dirty="0"/>
              <a:t>Skriv en kort ingress här</a:t>
            </a:r>
          </a:p>
        </p:txBody>
      </p:sp>
      <p:sp>
        <p:nvSpPr>
          <p:cNvPr id="22" name="Rubrik 1"/>
          <p:cNvSpPr>
            <a:spLocks noGrp="1"/>
          </p:cNvSpPr>
          <p:nvPr>
            <p:ph type="title" hasCustomPrompt="1"/>
          </p:nvPr>
        </p:nvSpPr>
        <p:spPr>
          <a:xfrm>
            <a:off x="3404937" y="1515978"/>
            <a:ext cx="2981576" cy="1069991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Skriv en kort </a:t>
            </a:r>
            <a:br>
              <a:rPr lang="sv-SE" dirty="0"/>
            </a:br>
            <a:r>
              <a:rPr lang="sv-SE" dirty="0"/>
              <a:t>&amp; bra rubrik här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5297557" y="9473804"/>
            <a:ext cx="1392675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sv-SE" sz="900" dirty="0">
                <a:solidFill>
                  <a:srgbClr val="FF0000"/>
                </a:solidFill>
                <a:latin typeface="+mj-lt"/>
              </a:rPr>
              <a:t>regionvastmanland.se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1705023" y="495690"/>
            <a:ext cx="2981325" cy="281683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1705023" y="708879"/>
            <a:ext cx="2981325" cy="246082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83024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yhetsbrev bild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404937" y="3328739"/>
            <a:ext cx="2981576" cy="5406460"/>
          </a:xfrm>
        </p:spPr>
        <p:txBody>
          <a:bodyPr numCol="1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è"/>
              <a:tabLst/>
              <a:defRPr sz="1100"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r>
              <a:rPr lang="sv-SE" dirty="0"/>
              <a:t>, id est </a:t>
            </a:r>
            <a:r>
              <a:rPr lang="sv-SE" dirty="0" err="1"/>
              <a:t>laborum</a:t>
            </a:r>
            <a:r>
              <a:rPr lang="sv-SE" dirty="0"/>
              <a:t> et </a:t>
            </a:r>
            <a:r>
              <a:rPr lang="sv-SE" dirty="0" err="1"/>
              <a:t>dolorum</a:t>
            </a:r>
            <a:r>
              <a:rPr lang="sv-SE" dirty="0"/>
              <a:t> fuga. Et </a:t>
            </a:r>
            <a:r>
              <a:rPr lang="sv-SE" dirty="0" err="1"/>
              <a:t>harum</a:t>
            </a:r>
            <a:r>
              <a:rPr lang="sv-SE" dirty="0"/>
              <a:t> </a:t>
            </a:r>
            <a:r>
              <a:rPr lang="sv-SE" dirty="0" err="1"/>
              <a:t>quidem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facilis</a:t>
            </a:r>
            <a:r>
              <a:rPr lang="sv-SE" dirty="0"/>
              <a:t> est et expedita </a:t>
            </a:r>
            <a:r>
              <a:rPr lang="sv-SE" dirty="0" err="1"/>
              <a:t>distinctio</a:t>
            </a:r>
            <a:r>
              <a:rPr lang="sv-SE" dirty="0"/>
              <a:t>. </a:t>
            </a:r>
            <a:r>
              <a:rPr lang="sv-SE" dirty="0" err="1"/>
              <a:t>Nam</a:t>
            </a:r>
            <a:r>
              <a:rPr lang="sv-SE" dirty="0"/>
              <a:t> libero tempore, </a:t>
            </a:r>
            <a:r>
              <a:rPr lang="sv-SE" dirty="0" err="1"/>
              <a:t>cum</a:t>
            </a:r>
            <a:r>
              <a:rPr lang="sv-SE" dirty="0"/>
              <a:t> </a:t>
            </a:r>
            <a:r>
              <a:rPr lang="sv-SE" dirty="0" err="1"/>
              <a:t>soluta</a:t>
            </a:r>
            <a:r>
              <a:rPr lang="sv-SE" dirty="0"/>
              <a:t> </a:t>
            </a:r>
            <a:r>
              <a:rPr lang="sv-SE" dirty="0" err="1"/>
              <a:t>nobis</a:t>
            </a:r>
            <a:r>
              <a:rPr lang="sv-SE" dirty="0"/>
              <a:t> est </a:t>
            </a:r>
            <a:r>
              <a:rPr lang="sv-SE" dirty="0" err="1"/>
              <a:t>eligendi</a:t>
            </a:r>
            <a:r>
              <a:rPr lang="sv-SE" dirty="0"/>
              <a:t> </a:t>
            </a:r>
            <a:r>
              <a:rPr lang="sv-SE" dirty="0" err="1"/>
              <a:t>optio</a:t>
            </a:r>
            <a:r>
              <a:rPr lang="sv-SE" dirty="0"/>
              <a:t> </a:t>
            </a:r>
            <a:r>
              <a:rPr lang="sv-SE" dirty="0" err="1"/>
              <a:t>cumque</a:t>
            </a:r>
            <a:r>
              <a:rPr lang="sv-SE" dirty="0"/>
              <a:t> </a:t>
            </a:r>
            <a:r>
              <a:rPr lang="sv-SE" dirty="0" err="1"/>
              <a:t>nihil</a:t>
            </a:r>
            <a:r>
              <a:rPr lang="sv-SE" dirty="0"/>
              <a:t> </a:t>
            </a:r>
            <a:r>
              <a:rPr lang="sv-SE" dirty="0" err="1"/>
              <a:t>impedit</a:t>
            </a:r>
            <a:r>
              <a:rPr lang="sv-SE" dirty="0"/>
              <a:t> </a:t>
            </a:r>
            <a:r>
              <a:rPr lang="sv-SE" dirty="0" err="1"/>
              <a:t>quo</a:t>
            </a:r>
            <a:r>
              <a:rPr lang="sv-SE" dirty="0"/>
              <a:t> minus id </a:t>
            </a:r>
            <a:r>
              <a:rPr lang="sv-SE" dirty="0" err="1"/>
              <a:t>quod</a:t>
            </a:r>
            <a:r>
              <a:rPr lang="sv-SE" dirty="0"/>
              <a:t> </a:t>
            </a:r>
            <a:r>
              <a:rPr lang="sv-SE" dirty="0" err="1"/>
              <a:t>maxime</a:t>
            </a:r>
            <a:r>
              <a:rPr lang="sv-SE" dirty="0"/>
              <a:t> </a:t>
            </a:r>
            <a:r>
              <a:rPr lang="sv-SE" dirty="0" err="1"/>
              <a:t>placeat</a:t>
            </a:r>
            <a:r>
              <a:rPr lang="sv-SE" dirty="0"/>
              <a:t> </a:t>
            </a:r>
            <a:r>
              <a:rPr lang="sv-SE" dirty="0" err="1"/>
              <a:t>facere</a:t>
            </a:r>
            <a:r>
              <a:rPr lang="sv-SE" dirty="0"/>
              <a:t> </a:t>
            </a:r>
            <a:r>
              <a:rPr lang="sv-SE" dirty="0" err="1"/>
              <a:t>possimus</a:t>
            </a:r>
            <a:r>
              <a:rPr lang="sv-SE" dirty="0"/>
              <a:t>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assumenda</a:t>
            </a:r>
            <a:r>
              <a:rPr lang="sv-SE" dirty="0"/>
              <a:t> est,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repellendus</a:t>
            </a:r>
            <a:r>
              <a:rPr lang="sv-SE" dirty="0"/>
              <a:t>. </a:t>
            </a:r>
            <a:r>
              <a:rPr lang="sv-SE" dirty="0" err="1"/>
              <a:t>Temporibus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quibusdam</a:t>
            </a:r>
            <a:r>
              <a:rPr lang="sv-SE" dirty="0"/>
              <a:t> et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officiis</a:t>
            </a:r>
            <a:r>
              <a:rPr lang="sv-SE" dirty="0"/>
              <a:t> </a:t>
            </a:r>
            <a:r>
              <a:rPr lang="sv-SE" dirty="0" err="1"/>
              <a:t>debitis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necessitatibus</a:t>
            </a:r>
            <a:r>
              <a:rPr lang="sv-SE" dirty="0"/>
              <a:t> </a:t>
            </a:r>
            <a:r>
              <a:rPr lang="sv-SE" dirty="0" err="1"/>
              <a:t>saepe</a:t>
            </a:r>
            <a:r>
              <a:rPr lang="sv-SE" dirty="0"/>
              <a:t> </a:t>
            </a:r>
            <a:r>
              <a:rPr lang="sv-SE" dirty="0" err="1"/>
              <a:t>eveniet</a:t>
            </a:r>
            <a:r>
              <a:rPr lang="sv-SE" dirty="0"/>
              <a:t> ut et </a:t>
            </a:r>
            <a:r>
              <a:rPr lang="sv-SE" dirty="0" err="1"/>
              <a:t>voluptates</a:t>
            </a:r>
            <a:r>
              <a:rPr lang="sv-SE" dirty="0"/>
              <a:t> </a:t>
            </a:r>
            <a:r>
              <a:rPr lang="sv-SE" dirty="0" err="1"/>
              <a:t>repudiandae</a:t>
            </a:r>
            <a:r>
              <a:rPr lang="sv-SE" dirty="0"/>
              <a:t> sint et </a:t>
            </a:r>
            <a:r>
              <a:rPr lang="sv-SE" dirty="0" err="1"/>
              <a:t>molestiae</a:t>
            </a:r>
            <a:r>
              <a:rPr lang="sv-SE" dirty="0"/>
              <a:t> non </a:t>
            </a:r>
            <a:r>
              <a:rPr lang="sv-SE" dirty="0" err="1"/>
              <a:t>recusandae</a:t>
            </a:r>
            <a:r>
              <a:rPr lang="sv-SE" dirty="0"/>
              <a:t>. </a:t>
            </a:r>
            <a:r>
              <a:rPr lang="sv-SE" dirty="0" err="1"/>
              <a:t>Itaque</a:t>
            </a:r>
            <a:r>
              <a:rPr lang="sv-SE" dirty="0"/>
              <a:t> </a:t>
            </a:r>
            <a:r>
              <a:rPr lang="sv-SE" dirty="0" err="1"/>
              <a:t>earum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hic</a:t>
            </a:r>
            <a:r>
              <a:rPr lang="sv-SE" dirty="0"/>
              <a:t> </a:t>
            </a:r>
            <a:r>
              <a:rPr lang="sv-SE" dirty="0" err="1"/>
              <a:t>tenetur</a:t>
            </a:r>
            <a:r>
              <a:rPr lang="sv-SE" dirty="0"/>
              <a:t> a </a:t>
            </a:r>
            <a:r>
              <a:rPr lang="sv-SE" dirty="0" err="1"/>
              <a:t>sapiente</a:t>
            </a:r>
            <a:r>
              <a:rPr lang="sv-SE" dirty="0"/>
              <a:t> </a:t>
            </a:r>
            <a:r>
              <a:rPr lang="sv-SE" dirty="0" err="1"/>
              <a:t>delectus</a:t>
            </a:r>
            <a:r>
              <a:rPr lang="sv-SE" dirty="0"/>
              <a:t>, ut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reiciendis</a:t>
            </a:r>
            <a:r>
              <a:rPr lang="sv-SE" dirty="0"/>
              <a:t> </a:t>
            </a:r>
            <a:r>
              <a:rPr lang="sv-SE" dirty="0" err="1"/>
              <a:t>voluptatibus</a:t>
            </a:r>
            <a:r>
              <a:rPr lang="sv-SE" dirty="0"/>
              <a:t> </a:t>
            </a:r>
            <a:r>
              <a:rPr lang="sv-SE" dirty="0" err="1"/>
              <a:t>maiores</a:t>
            </a:r>
            <a:r>
              <a:rPr lang="sv-SE" dirty="0"/>
              <a:t> alias </a:t>
            </a:r>
            <a:r>
              <a:rPr lang="sv-SE" dirty="0" err="1"/>
              <a:t>consequatur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perferendis</a:t>
            </a:r>
            <a:r>
              <a:rPr lang="sv-SE" dirty="0"/>
              <a:t> </a:t>
            </a:r>
            <a:r>
              <a:rPr lang="sv-SE" dirty="0" err="1"/>
              <a:t>doloribus</a:t>
            </a:r>
            <a:r>
              <a:rPr lang="sv-SE" dirty="0"/>
              <a:t> </a:t>
            </a:r>
            <a:r>
              <a:rPr lang="sv-SE" dirty="0" err="1"/>
              <a:t>asperiores</a:t>
            </a:r>
            <a:r>
              <a:rPr lang="sv-SE" dirty="0"/>
              <a:t> </a:t>
            </a:r>
            <a:r>
              <a:rPr lang="sv-SE" dirty="0" err="1"/>
              <a:t>repellat</a:t>
            </a:r>
            <a:r>
              <a:rPr lang="sv-SE" dirty="0"/>
              <a:t>.”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"At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lang="sv-SE" dirty="0"/>
          </a:p>
        </p:txBody>
      </p:sp>
      <p:sp>
        <p:nvSpPr>
          <p:cNvPr id="17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3404937" y="2592216"/>
            <a:ext cx="2981576" cy="586414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sv-SE" dirty="0"/>
              <a:t>Skriv en kort ingress här</a:t>
            </a:r>
          </a:p>
        </p:txBody>
      </p:sp>
      <p:sp>
        <p:nvSpPr>
          <p:cNvPr id="19" name="Rubrik 1"/>
          <p:cNvSpPr>
            <a:spLocks noGrp="1"/>
          </p:cNvSpPr>
          <p:nvPr>
            <p:ph type="title" hasCustomPrompt="1"/>
          </p:nvPr>
        </p:nvSpPr>
        <p:spPr>
          <a:xfrm>
            <a:off x="3404937" y="1515978"/>
            <a:ext cx="2981576" cy="1069991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Skriv en kort </a:t>
            </a:r>
            <a:br>
              <a:rPr lang="sv-SE" dirty="0"/>
            </a:br>
            <a:r>
              <a:rPr lang="sv-SE" dirty="0"/>
              <a:t>&amp; bra rubrik här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5297557" y="9473804"/>
            <a:ext cx="1392675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sv-SE" sz="900" dirty="0">
                <a:solidFill>
                  <a:srgbClr val="FF0000"/>
                </a:solidFill>
                <a:latin typeface="+mj-lt"/>
              </a:rPr>
              <a:t>regionvastmanland.se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1705023" y="495690"/>
            <a:ext cx="2981325" cy="281683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1705023" y="708879"/>
            <a:ext cx="2981325" cy="246082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88858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yhetsbrev två spalt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5047268" y="9188271"/>
            <a:ext cx="1543050" cy="52740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2E149AD3-2DE5-423A-B084-823814CC174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8" y="3099927"/>
            <a:ext cx="5915025" cy="5831372"/>
          </a:xfrm>
        </p:spPr>
        <p:txBody>
          <a:bodyPr numCol="2" spcCol="180000"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è"/>
              <a:tabLst/>
              <a:defRPr sz="1100" baseline="0">
                <a:latin typeface="Cambria" panose="02040503050406030204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Här skriver du din text i två spalter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"At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r>
              <a:rPr lang="sv-SE" dirty="0"/>
              <a:t>, id est </a:t>
            </a:r>
            <a:r>
              <a:rPr lang="sv-SE" dirty="0" err="1"/>
              <a:t>laborum</a:t>
            </a:r>
            <a:r>
              <a:rPr lang="sv-SE" dirty="0"/>
              <a:t> et </a:t>
            </a:r>
            <a:r>
              <a:rPr lang="sv-SE" dirty="0" err="1"/>
              <a:t>dolorum</a:t>
            </a:r>
            <a:r>
              <a:rPr lang="sv-SE" dirty="0"/>
              <a:t> fuga. Et </a:t>
            </a:r>
            <a:r>
              <a:rPr lang="sv-SE" dirty="0" err="1"/>
              <a:t>harum</a:t>
            </a:r>
            <a:r>
              <a:rPr lang="sv-SE" dirty="0"/>
              <a:t> </a:t>
            </a:r>
            <a:r>
              <a:rPr lang="sv-SE" dirty="0" err="1"/>
              <a:t>quidem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facilis</a:t>
            </a:r>
            <a:r>
              <a:rPr lang="sv-SE" dirty="0"/>
              <a:t> est et expedita </a:t>
            </a:r>
            <a:r>
              <a:rPr lang="sv-SE" dirty="0" err="1"/>
              <a:t>distinctio</a:t>
            </a:r>
            <a:r>
              <a:rPr lang="sv-SE" dirty="0"/>
              <a:t>. </a:t>
            </a:r>
            <a:r>
              <a:rPr lang="sv-SE" dirty="0" err="1"/>
              <a:t>Nam</a:t>
            </a:r>
            <a:r>
              <a:rPr lang="sv-SE" dirty="0"/>
              <a:t> libero tempore, </a:t>
            </a:r>
            <a:r>
              <a:rPr lang="sv-SE" dirty="0" err="1"/>
              <a:t>cum</a:t>
            </a:r>
            <a:r>
              <a:rPr lang="sv-SE" dirty="0"/>
              <a:t> </a:t>
            </a:r>
            <a:r>
              <a:rPr lang="sv-SE" dirty="0" err="1"/>
              <a:t>soluta</a:t>
            </a:r>
            <a:r>
              <a:rPr lang="sv-SE" dirty="0"/>
              <a:t> </a:t>
            </a:r>
            <a:r>
              <a:rPr lang="sv-SE" dirty="0" err="1"/>
              <a:t>nobis</a:t>
            </a:r>
            <a:r>
              <a:rPr lang="sv-SE" dirty="0"/>
              <a:t> est </a:t>
            </a:r>
            <a:r>
              <a:rPr lang="sv-SE" dirty="0" err="1"/>
              <a:t>eligendi</a:t>
            </a:r>
            <a:r>
              <a:rPr lang="sv-SE" dirty="0"/>
              <a:t> </a:t>
            </a:r>
            <a:r>
              <a:rPr lang="sv-SE" dirty="0" err="1"/>
              <a:t>optio</a:t>
            </a:r>
            <a:r>
              <a:rPr lang="sv-SE" dirty="0"/>
              <a:t> </a:t>
            </a:r>
            <a:r>
              <a:rPr lang="sv-SE" dirty="0" err="1"/>
              <a:t>cumque</a:t>
            </a:r>
            <a:r>
              <a:rPr lang="sv-SE" dirty="0"/>
              <a:t> </a:t>
            </a:r>
            <a:r>
              <a:rPr lang="sv-SE" dirty="0" err="1"/>
              <a:t>nihil</a:t>
            </a:r>
            <a:r>
              <a:rPr lang="sv-SE" dirty="0"/>
              <a:t> </a:t>
            </a:r>
            <a:r>
              <a:rPr lang="sv-SE" dirty="0" err="1"/>
              <a:t>impedit</a:t>
            </a:r>
            <a:r>
              <a:rPr lang="sv-SE" dirty="0"/>
              <a:t> </a:t>
            </a:r>
            <a:r>
              <a:rPr lang="sv-SE" dirty="0" err="1"/>
              <a:t>quo</a:t>
            </a:r>
            <a:r>
              <a:rPr lang="sv-SE" dirty="0"/>
              <a:t> minus id </a:t>
            </a:r>
            <a:r>
              <a:rPr lang="sv-SE" dirty="0" err="1"/>
              <a:t>quod</a:t>
            </a:r>
            <a:r>
              <a:rPr lang="sv-SE" dirty="0"/>
              <a:t> </a:t>
            </a:r>
            <a:r>
              <a:rPr lang="sv-SE" dirty="0" err="1"/>
              <a:t>maxime</a:t>
            </a:r>
            <a:r>
              <a:rPr lang="sv-SE" dirty="0"/>
              <a:t> </a:t>
            </a:r>
            <a:r>
              <a:rPr lang="sv-SE" dirty="0" err="1"/>
              <a:t>placeat</a:t>
            </a:r>
            <a:r>
              <a:rPr lang="sv-SE" dirty="0"/>
              <a:t> </a:t>
            </a:r>
            <a:r>
              <a:rPr lang="sv-SE" dirty="0" err="1"/>
              <a:t>facere</a:t>
            </a:r>
            <a:r>
              <a:rPr lang="sv-SE" dirty="0"/>
              <a:t> </a:t>
            </a:r>
            <a:r>
              <a:rPr lang="sv-SE" dirty="0" err="1"/>
              <a:t>possimus</a:t>
            </a:r>
            <a:r>
              <a:rPr lang="sv-SE" dirty="0"/>
              <a:t>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assumenda</a:t>
            </a:r>
            <a:r>
              <a:rPr lang="sv-SE" dirty="0"/>
              <a:t> est,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repellendus</a:t>
            </a:r>
            <a:r>
              <a:rPr lang="sv-SE" dirty="0"/>
              <a:t>. </a:t>
            </a:r>
            <a:r>
              <a:rPr lang="sv-SE" dirty="0" err="1"/>
              <a:t>Temporibus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quibusdam</a:t>
            </a:r>
            <a:r>
              <a:rPr lang="sv-SE" dirty="0"/>
              <a:t> et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officiis</a:t>
            </a:r>
            <a:r>
              <a:rPr lang="sv-SE" dirty="0"/>
              <a:t> </a:t>
            </a:r>
            <a:r>
              <a:rPr lang="sv-SE" dirty="0" err="1"/>
              <a:t>debitis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necessitatibus</a:t>
            </a:r>
            <a:r>
              <a:rPr lang="sv-SE" dirty="0"/>
              <a:t> </a:t>
            </a:r>
            <a:r>
              <a:rPr lang="sv-SE" dirty="0" err="1"/>
              <a:t>saepe</a:t>
            </a:r>
            <a:r>
              <a:rPr lang="sv-SE" dirty="0"/>
              <a:t> </a:t>
            </a:r>
            <a:r>
              <a:rPr lang="sv-SE" dirty="0" err="1"/>
              <a:t>eveniet</a:t>
            </a:r>
            <a:r>
              <a:rPr lang="sv-SE" dirty="0"/>
              <a:t> ut et </a:t>
            </a:r>
            <a:r>
              <a:rPr lang="sv-SE" dirty="0" err="1"/>
              <a:t>voluptates</a:t>
            </a:r>
            <a:r>
              <a:rPr lang="sv-SE" dirty="0"/>
              <a:t> </a:t>
            </a:r>
            <a:r>
              <a:rPr lang="sv-SE" dirty="0" err="1"/>
              <a:t>repudiandae</a:t>
            </a:r>
            <a:r>
              <a:rPr lang="sv-SE" dirty="0"/>
              <a:t> sint et </a:t>
            </a:r>
            <a:r>
              <a:rPr lang="sv-SE" dirty="0" err="1"/>
              <a:t>molestiae</a:t>
            </a:r>
            <a:r>
              <a:rPr lang="sv-SE" dirty="0"/>
              <a:t> non </a:t>
            </a:r>
            <a:r>
              <a:rPr lang="sv-SE" dirty="0" err="1"/>
              <a:t>recusandae</a:t>
            </a:r>
            <a:r>
              <a:rPr lang="sv-SE" dirty="0"/>
              <a:t>. </a:t>
            </a:r>
            <a:r>
              <a:rPr lang="sv-SE" dirty="0" err="1"/>
              <a:t>Itaque</a:t>
            </a:r>
            <a:r>
              <a:rPr lang="sv-SE" dirty="0"/>
              <a:t> </a:t>
            </a:r>
            <a:r>
              <a:rPr lang="sv-SE" dirty="0" err="1"/>
              <a:t>earum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hic</a:t>
            </a:r>
            <a:r>
              <a:rPr lang="sv-SE" dirty="0"/>
              <a:t> </a:t>
            </a:r>
            <a:r>
              <a:rPr lang="sv-SE" dirty="0" err="1"/>
              <a:t>tenetur</a:t>
            </a:r>
            <a:r>
              <a:rPr lang="sv-SE" dirty="0"/>
              <a:t> a </a:t>
            </a:r>
            <a:r>
              <a:rPr lang="sv-SE" dirty="0" err="1"/>
              <a:t>sapiente</a:t>
            </a:r>
            <a:r>
              <a:rPr lang="sv-SE" dirty="0"/>
              <a:t> </a:t>
            </a:r>
            <a:r>
              <a:rPr lang="sv-SE" dirty="0" err="1"/>
              <a:t>delectus</a:t>
            </a:r>
            <a:r>
              <a:rPr lang="sv-SE" dirty="0"/>
              <a:t>, ut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reiciendis</a:t>
            </a:r>
            <a:r>
              <a:rPr lang="sv-SE" dirty="0"/>
              <a:t> </a:t>
            </a:r>
            <a:r>
              <a:rPr lang="sv-SE" dirty="0" err="1"/>
              <a:t>voluptatibus</a:t>
            </a:r>
            <a:r>
              <a:rPr lang="sv-SE" dirty="0"/>
              <a:t> </a:t>
            </a:r>
            <a:r>
              <a:rPr lang="sv-SE" dirty="0" err="1"/>
              <a:t>maiores</a:t>
            </a:r>
            <a:r>
              <a:rPr lang="sv-SE" dirty="0"/>
              <a:t> alias </a:t>
            </a:r>
            <a:r>
              <a:rPr lang="sv-SE" dirty="0" err="1"/>
              <a:t>consequatur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perferendis</a:t>
            </a:r>
            <a:r>
              <a:rPr lang="sv-SE" dirty="0"/>
              <a:t> </a:t>
            </a:r>
            <a:r>
              <a:rPr lang="sv-SE" dirty="0" err="1"/>
              <a:t>doloribus</a:t>
            </a:r>
            <a:r>
              <a:rPr lang="sv-SE" dirty="0"/>
              <a:t> </a:t>
            </a:r>
            <a:r>
              <a:rPr lang="sv-SE" dirty="0" err="1"/>
              <a:t>asperiores</a:t>
            </a:r>
            <a:r>
              <a:rPr lang="sv-SE" dirty="0"/>
              <a:t> </a:t>
            </a:r>
            <a:r>
              <a:rPr lang="sv-SE" dirty="0" err="1"/>
              <a:t>repellat</a:t>
            </a:r>
            <a:r>
              <a:rPr lang="sv-SE" dirty="0"/>
              <a:t>.”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"At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r>
              <a:rPr lang="sv-SE" dirty="0"/>
              <a:t>, id est </a:t>
            </a:r>
            <a:r>
              <a:rPr lang="sv-SE" dirty="0" err="1"/>
              <a:t>laborum</a:t>
            </a:r>
            <a:r>
              <a:rPr lang="sv-SE" dirty="0"/>
              <a:t> et </a:t>
            </a:r>
            <a:r>
              <a:rPr lang="sv-SE" dirty="0" err="1"/>
              <a:t>dolorum</a:t>
            </a:r>
            <a:r>
              <a:rPr lang="sv-SE" dirty="0"/>
              <a:t> fuga. Et </a:t>
            </a:r>
            <a:r>
              <a:rPr lang="sv-SE" dirty="0" err="1"/>
              <a:t>harum</a:t>
            </a:r>
            <a:r>
              <a:rPr lang="sv-SE" dirty="0"/>
              <a:t> </a:t>
            </a:r>
            <a:r>
              <a:rPr lang="sv-SE" dirty="0" err="1"/>
              <a:t>quidem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facilis</a:t>
            </a:r>
            <a:r>
              <a:rPr lang="sv-SE" dirty="0"/>
              <a:t> est et expedita </a:t>
            </a:r>
            <a:r>
              <a:rPr lang="sv-SE" dirty="0" err="1"/>
              <a:t>distinctio</a:t>
            </a:r>
            <a:r>
              <a:rPr lang="sv-SE" dirty="0"/>
              <a:t>. </a:t>
            </a:r>
            <a:r>
              <a:rPr lang="sv-SE" dirty="0" err="1"/>
              <a:t>Nam</a:t>
            </a:r>
            <a:r>
              <a:rPr lang="sv-SE" dirty="0"/>
              <a:t> libero tempore, </a:t>
            </a:r>
            <a:r>
              <a:rPr lang="sv-SE" dirty="0" err="1"/>
              <a:t>cum</a:t>
            </a:r>
            <a:r>
              <a:rPr lang="sv-SE" dirty="0"/>
              <a:t> </a:t>
            </a:r>
            <a:r>
              <a:rPr lang="sv-SE" dirty="0" err="1"/>
              <a:t>soluta</a:t>
            </a:r>
            <a:r>
              <a:rPr lang="sv-SE" dirty="0"/>
              <a:t> </a:t>
            </a:r>
            <a:r>
              <a:rPr lang="sv-SE" dirty="0" err="1"/>
              <a:t>nobis</a:t>
            </a:r>
            <a:r>
              <a:rPr lang="sv-SE" dirty="0"/>
              <a:t> est </a:t>
            </a:r>
            <a:r>
              <a:rPr lang="sv-SE" dirty="0" err="1"/>
              <a:t>eligendi</a:t>
            </a:r>
            <a:r>
              <a:rPr lang="sv-SE" dirty="0"/>
              <a:t> </a:t>
            </a:r>
            <a:r>
              <a:rPr lang="sv-SE" dirty="0" err="1"/>
              <a:t>optio</a:t>
            </a:r>
            <a:r>
              <a:rPr lang="sv-SE" dirty="0"/>
              <a:t> </a:t>
            </a:r>
            <a:r>
              <a:rPr lang="sv-SE" dirty="0" err="1"/>
              <a:t>cumque</a:t>
            </a:r>
            <a:r>
              <a:rPr lang="sv-SE" dirty="0"/>
              <a:t> </a:t>
            </a:r>
            <a:r>
              <a:rPr lang="sv-SE" dirty="0" err="1"/>
              <a:t>nihil</a:t>
            </a:r>
            <a:r>
              <a:rPr lang="sv-SE" dirty="0"/>
              <a:t> </a:t>
            </a:r>
            <a:r>
              <a:rPr lang="sv-SE" dirty="0" err="1"/>
              <a:t>impedit</a:t>
            </a:r>
            <a:r>
              <a:rPr lang="sv-SE" dirty="0"/>
              <a:t> </a:t>
            </a:r>
            <a:r>
              <a:rPr lang="sv-SE" dirty="0" err="1"/>
              <a:t>quo</a:t>
            </a:r>
            <a:r>
              <a:rPr lang="sv-SE" dirty="0"/>
              <a:t> minus id </a:t>
            </a:r>
            <a:r>
              <a:rPr lang="sv-SE" dirty="0" err="1"/>
              <a:t>quod</a:t>
            </a:r>
            <a:r>
              <a:rPr lang="sv-SE" dirty="0"/>
              <a:t> </a:t>
            </a:r>
            <a:r>
              <a:rPr lang="sv-SE" dirty="0" err="1"/>
              <a:t>maxime</a:t>
            </a:r>
            <a:r>
              <a:rPr lang="sv-SE" dirty="0"/>
              <a:t> </a:t>
            </a:r>
            <a:r>
              <a:rPr lang="sv-SE" dirty="0" err="1"/>
              <a:t>placeat</a:t>
            </a:r>
            <a:r>
              <a:rPr lang="sv-SE" dirty="0"/>
              <a:t> </a:t>
            </a:r>
            <a:r>
              <a:rPr lang="sv-SE" dirty="0" err="1"/>
              <a:t>facere</a:t>
            </a:r>
            <a:r>
              <a:rPr lang="sv-SE" dirty="0"/>
              <a:t> </a:t>
            </a:r>
            <a:r>
              <a:rPr lang="sv-SE" dirty="0" err="1"/>
              <a:t>possimus</a:t>
            </a:r>
            <a:r>
              <a:rPr lang="sv-SE" dirty="0"/>
              <a:t>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assumenda</a:t>
            </a:r>
            <a:r>
              <a:rPr lang="sv-SE" dirty="0"/>
              <a:t> est,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repellendus</a:t>
            </a:r>
            <a:r>
              <a:rPr lang="sv-SE" dirty="0"/>
              <a:t>. </a:t>
            </a:r>
            <a:r>
              <a:rPr lang="sv-SE" dirty="0" err="1"/>
              <a:t>Temporibus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quibusdam</a:t>
            </a:r>
            <a:r>
              <a:rPr lang="sv-SE" dirty="0"/>
              <a:t> et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officiis</a:t>
            </a:r>
            <a:r>
              <a:rPr lang="sv-SE" dirty="0"/>
              <a:t> </a:t>
            </a:r>
            <a:r>
              <a:rPr lang="sv-SE" dirty="0" err="1"/>
              <a:t>debitis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necessitatibus</a:t>
            </a:r>
            <a:r>
              <a:rPr lang="sv-SE" dirty="0"/>
              <a:t> </a:t>
            </a:r>
            <a:r>
              <a:rPr lang="sv-SE" dirty="0" err="1"/>
              <a:t>saepe</a:t>
            </a:r>
            <a:r>
              <a:rPr lang="sv-SE" dirty="0"/>
              <a:t> </a:t>
            </a:r>
            <a:r>
              <a:rPr lang="sv-SE" dirty="0" err="1"/>
              <a:t>eveniet</a:t>
            </a:r>
            <a:r>
              <a:rPr lang="sv-SE" dirty="0"/>
              <a:t> ut et </a:t>
            </a:r>
            <a:r>
              <a:rPr lang="sv-SE" dirty="0" err="1"/>
              <a:t>voluptates</a:t>
            </a:r>
            <a:r>
              <a:rPr lang="sv-SE" dirty="0"/>
              <a:t> </a:t>
            </a:r>
            <a:r>
              <a:rPr lang="sv-SE" dirty="0" err="1"/>
              <a:t>repudiandae</a:t>
            </a:r>
            <a:r>
              <a:rPr lang="sv-SE" dirty="0"/>
              <a:t> sint et </a:t>
            </a:r>
            <a:r>
              <a:rPr lang="sv-SE" dirty="0" err="1"/>
              <a:t>molestiae</a:t>
            </a:r>
            <a:r>
              <a:rPr lang="sv-SE" dirty="0"/>
              <a:t> non </a:t>
            </a:r>
            <a:r>
              <a:rPr lang="sv-SE" dirty="0" err="1"/>
              <a:t>recusandae</a:t>
            </a:r>
            <a:r>
              <a:rPr lang="sv-SE" dirty="0"/>
              <a:t>. </a:t>
            </a:r>
            <a:r>
              <a:rPr lang="sv-SE" dirty="0" err="1"/>
              <a:t>Itaque</a:t>
            </a:r>
            <a:r>
              <a:rPr lang="sv-SE" dirty="0"/>
              <a:t> </a:t>
            </a:r>
            <a:r>
              <a:rPr lang="sv-SE" dirty="0" err="1"/>
              <a:t>earum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hic</a:t>
            </a:r>
            <a:r>
              <a:rPr lang="sv-SE" dirty="0"/>
              <a:t> </a:t>
            </a:r>
            <a:r>
              <a:rPr lang="sv-SE" dirty="0" err="1"/>
              <a:t>tenetur</a:t>
            </a:r>
            <a:r>
              <a:rPr lang="sv-SE" dirty="0"/>
              <a:t> a </a:t>
            </a:r>
            <a:r>
              <a:rPr lang="sv-SE" dirty="0" err="1"/>
              <a:t>sapiente</a:t>
            </a:r>
            <a:r>
              <a:rPr lang="sv-SE" dirty="0"/>
              <a:t> </a:t>
            </a:r>
            <a:r>
              <a:rPr lang="sv-SE" dirty="0" err="1"/>
              <a:t>delectus</a:t>
            </a:r>
            <a:r>
              <a:rPr lang="sv-SE" dirty="0"/>
              <a:t>, ut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reiciendis</a:t>
            </a:r>
            <a:r>
              <a:rPr lang="sv-SE" dirty="0"/>
              <a:t> </a:t>
            </a:r>
            <a:r>
              <a:rPr lang="sv-SE" dirty="0" err="1"/>
              <a:t>voluptatibus</a:t>
            </a:r>
            <a:r>
              <a:rPr lang="sv-SE" dirty="0"/>
              <a:t> </a:t>
            </a:r>
            <a:r>
              <a:rPr lang="sv-SE" dirty="0" err="1"/>
              <a:t>maiores</a:t>
            </a:r>
            <a:r>
              <a:rPr lang="sv-SE" dirty="0"/>
              <a:t> alias </a:t>
            </a:r>
            <a:r>
              <a:rPr lang="sv-SE" dirty="0" err="1"/>
              <a:t>consequatur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perferendis</a:t>
            </a:r>
            <a:r>
              <a:rPr lang="sv-SE" dirty="0"/>
              <a:t> </a:t>
            </a:r>
            <a:r>
              <a:rPr lang="sv-SE" dirty="0" err="1"/>
              <a:t>doloribus</a:t>
            </a:r>
            <a:r>
              <a:rPr lang="sv-SE" dirty="0"/>
              <a:t> </a:t>
            </a:r>
            <a:r>
              <a:rPr lang="sv-SE" dirty="0" err="1"/>
              <a:t>asperiores</a:t>
            </a:r>
            <a:r>
              <a:rPr lang="sv-SE" dirty="0"/>
              <a:t> </a:t>
            </a:r>
            <a:r>
              <a:rPr lang="sv-SE" dirty="0" err="1"/>
              <a:t>repellat</a:t>
            </a:r>
            <a:r>
              <a:rPr lang="sv-SE" dirty="0"/>
              <a:t>.”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"At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r>
              <a:rPr lang="sv-SE" dirty="0"/>
              <a:t> sunt in culpa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officia</a:t>
            </a:r>
            <a:r>
              <a:rPr lang="sv-SE" dirty="0"/>
              <a:t> </a:t>
            </a:r>
            <a:r>
              <a:rPr lang="sv-SE" dirty="0" err="1"/>
              <a:t>deserunt</a:t>
            </a:r>
            <a:r>
              <a:rPr lang="sv-SE" dirty="0"/>
              <a:t> </a:t>
            </a:r>
            <a:r>
              <a:rPr lang="sv-SE" dirty="0" err="1"/>
              <a:t>mollitia</a:t>
            </a:r>
            <a:r>
              <a:rPr lang="sv-SE" dirty="0"/>
              <a:t> </a:t>
            </a:r>
            <a:r>
              <a:rPr lang="sv-SE" dirty="0" err="1"/>
              <a:t>animi</a:t>
            </a:r>
            <a:r>
              <a:rPr lang="sv-SE" dirty="0"/>
              <a:t>, id est </a:t>
            </a:r>
            <a:r>
              <a:rPr lang="sv-SE" dirty="0" err="1"/>
              <a:t>laborum</a:t>
            </a:r>
            <a:r>
              <a:rPr lang="sv-SE" dirty="0"/>
              <a:t> et </a:t>
            </a:r>
            <a:r>
              <a:rPr lang="sv-SE" dirty="0" err="1"/>
              <a:t>dolorum</a:t>
            </a:r>
            <a:r>
              <a:rPr lang="sv-SE" dirty="0"/>
              <a:t> fuga. Et </a:t>
            </a:r>
            <a:r>
              <a:rPr lang="sv-SE" dirty="0" err="1"/>
              <a:t>harum</a:t>
            </a:r>
            <a:r>
              <a:rPr lang="sv-SE" dirty="0"/>
              <a:t> </a:t>
            </a:r>
            <a:r>
              <a:rPr lang="sv-SE" dirty="0" err="1"/>
              <a:t>quidem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facilis</a:t>
            </a:r>
            <a:r>
              <a:rPr lang="sv-SE" dirty="0"/>
              <a:t> est et expedita </a:t>
            </a:r>
            <a:r>
              <a:rPr lang="sv-SE" dirty="0" err="1"/>
              <a:t>distinctio</a:t>
            </a:r>
            <a:r>
              <a:rPr lang="sv-SE" dirty="0"/>
              <a:t>. </a:t>
            </a:r>
            <a:r>
              <a:rPr lang="sv-SE" dirty="0" err="1"/>
              <a:t>Nam</a:t>
            </a:r>
            <a:r>
              <a:rPr lang="sv-SE" dirty="0"/>
              <a:t> libero tempore, </a:t>
            </a:r>
            <a:r>
              <a:rPr lang="sv-SE" dirty="0" err="1"/>
              <a:t>cum</a:t>
            </a:r>
            <a:r>
              <a:rPr lang="sv-SE" dirty="0"/>
              <a:t> </a:t>
            </a:r>
            <a:r>
              <a:rPr lang="sv-SE" dirty="0" err="1"/>
              <a:t>soluta</a:t>
            </a:r>
            <a:r>
              <a:rPr lang="sv-SE" dirty="0"/>
              <a:t> </a:t>
            </a:r>
            <a:r>
              <a:rPr lang="sv-SE" dirty="0" err="1"/>
              <a:t>nobis</a:t>
            </a:r>
            <a:r>
              <a:rPr lang="sv-SE" dirty="0"/>
              <a:t> est </a:t>
            </a:r>
            <a:r>
              <a:rPr lang="sv-SE" dirty="0" err="1"/>
              <a:t>eligendi</a:t>
            </a:r>
            <a:r>
              <a:rPr lang="sv-SE" dirty="0"/>
              <a:t> </a:t>
            </a:r>
            <a:r>
              <a:rPr lang="sv-SE" dirty="0" err="1"/>
              <a:t>optio</a:t>
            </a:r>
            <a:r>
              <a:rPr lang="sv-SE" dirty="0"/>
              <a:t> </a:t>
            </a:r>
            <a:r>
              <a:rPr lang="sv-SE" dirty="0" err="1"/>
              <a:t>cumque</a:t>
            </a:r>
            <a:r>
              <a:rPr lang="sv-SE" dirty="0"/>
              <a:t> </a:t>
            </a:r>
            <a:r>
              <a:rPr lang="sv-SE" dirty="0" err="1"/>
              <a:t>nihil</a:t>
            </a:r>
            <a:r>
              <a:rPr lang="sv-SE" dirty="0"/>
              <a:t> </a:t>
            </a:r>
            <a:r>
              <a:rPr lang="sv-SE" dirty="0" err="1"/>
              <a:t>impedit</a:t>
            </a:r>
            <a:r>
              <a:rPr lang="sv-SE" dirty="0"/>
              <a:t> </a:t>
            </a:r>
            <a:r>
              <a:rPr lang="sv-SE" dirty="0" err="1"/>
              <a:t>quo</a:t>
            </a:r>
            <a:r>
              <a:rPr lang="sv-SE" dirty="0"/>
              <a:t> minus id </a:t>
            </a:r>
            <a:r>
              <a:rPr lang="sv-SE" dirty="0" err="1"/>
              <a:t>quod</a:t>
            </a:r>
            <a:r>
              <a:rPr lang="sv-SE" dirty="0"/>
              <a:t> </a:t>
            </a:r>
            <a:r>
              <a:rPr lang="sv-SE" dirty="0" err="1"/>
              <a:t>maxime</a:t>
            </a:r>
            <a:r>
              <a:rPr lang="sv-SE" dirty="0"/>
              <a:t> </a:t>
            </a:r>
            <a:r>
              <a:rPr lang="sv-SE" dirty="0" err="1"/>
              <a:t>placeat</a:t>
            </a:r>
            <a:r>
              <a:rPr lang="sv-SE" dirty="0"/>
              <a:t> </a:t>
            </a:r>
            <a:r>
              <a:rPr lang="sv-SE" dirty="0" err="1"/>
              <a:t>facere</a:t>
            </a:r>
            <a:r>
              <a:rPr lang="sv-SE" dirty="0"/>
              <a:t> </a:t>
            </a:r>
            <a:r>
              <a:rPr lang="sv-SE" dirty="0" err="1"/>
              <a:t>possimus</a:t>
            </a:r>
            <a:r>
              <a:rPr lang="sv-SE" dirty="0"/>
              <a:t>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assumenda</a:t>
            </a:r>
            <a:r>
              <a:rPr lang="sv-SE" dirty="0"/>
              <a:t> est, </a:t>
            </a:r>
            <a:r>
              <a:rPr lang="sv-SE" dirty="0" err="1"/>
              <a:t>omnis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repellendus</a:t>
            </a:r>
            <a:r>
              <a:rPr lang="sv-SE" dirty="0"/>
              <a:t>. </a:t>
            </a:r>
            <a:r>
              <a:rPr lang="sv-SE" dirty="0" err="1"/>
              <a:t>Temporibus</a:t>
            </a:r>
            <a:r>
              <a:rPr lang="sv-SE" dirty="0"/>
              <a:t> </a:t>
            </a:r>
            <a:r>
              <a:rPr lang="sv-SE" dirty="0" err="1"/>
              <a:t>autem</a:t>
            </a:r>
            <a:r>
              <a:rPr lang="sv-SE" dirty="0"/>
              <a:t> </a:t>
            </a:r>
            <a:r>
              <a:rPr lang="sv-SE" dirty="0" err="1"/>
              <a:t>quibusdam</a:t>
            </a:r>
            <a:r>
              <a:rPr lang="sv-SE" dirty="0"/>
              <a:t> et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officiis</a:t>
            </a:r>
            <a:r>
              <a:rPr lang="sv-SE" dirty="0"/>
              <a:t> </a:t>
            </a:r>
            <a:r>
              <a:rPr lang="sv-SE" dirty="0" err="1"/>
              <a:t>debitis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necessitatibus</a:t>
            </a:r>
            <a:r>
              <a:rPr lang="sv-SE" dirty="0"/>
              <a:t> </a:t>
            </a:r>
            <a:r>
              <a:rPr lang="sv-SE" dirty="0" err="1"/>
              <a:t>saepe</a:t>
            </a:r>
            <a:r>
              <a:rPr lang="sv-SE" dirty="0"/>
              <a:t> </a:t>
            </a:r>
            <a:r>
              <a:rPr lang="sv-SE" dirty="0" err="1"/>
              <a:t>eveniet</a:t>
            </a:r>
            <a:r>
              <a:rPr lang="sv-SE" dirty="0"/>
              <a:t> ut et </a:t>
            </a:r>
            <a:r>
              <a:rPr lang="sv-SE" dirty="0" err="1"/>
              <a:t>voluptates</a:t>
            </a:r>
            <a:r>
              <a:rPr lang="sv-SE" dirty="0"/>
              <a:t> </a:t>
            </a:r>
            <a:r>
              <a:rPr lang="sv-SE" dirty="0" err="1"/>
              <a:t>repudiandae</a:t>
            </a:r>
            <a:r>
              <a:rPr lang="sv-SE" dirty="0"/>
              <a:t> sint et </a:t>
            </a:r>
            <a:r>
              <a:rPr lang="sv-SE" dirty="0" err="1"/>
              <a:t>molestiae</a:t>
            </a:r>
            <a:r>
              <a:rPr lang="sv-SE" dirty="0"/>
              <a:t> non </a:t>
            </a:r>
            <a:r>
              <a:rPr lang="sv-SE" dirty="0" err="1"/>
              <a:t>recusandae</a:t>
            </a:r>
            <a:r>
              <a:rPr lang="sv-SE" dirty="0"/>
              <a:t>. </a:t>
            </a:r>
            <a:r>
              <a:rPr lang="sv-SE" dirty="0" err="1"/>
              <a:t>Itaque</a:t>
            </a:r>
            <a:r>
              <a:rPr lang="sv-SE" dirty="0"/>
              <a:t> </a:t>
            </a:r>
            <a:r>
              <a:rPr lang="sv-SE" dirty="0" err="1"/>
              <a:t>earum</a:t>
            </a:r>
            <a:r>
              <a:rPr lang="sv-SE" dirty="0"/>
              <a:t> </a:t>
            </a:r>
            <a:r>
              <a:rPr lang="sv-SE" dirty="0" err="1"/>
              <a:t>rerum</a:t>
            </a:r>
            <a:r>
              <a:rPr lang="sv-SE" dirty="0"/>
              <a:t> </a:t>
            </a:r>
            <a:r>
              <a:rPr lang="sv-SE" dirty="0" err="1"/>
              <a:t>hic</a:t>
            </a:r>
            <a:r>
              <a:rPr lang="sv-SE" dirty="0"/>
              <a:t> </a:t>
            </a:r>
            <a:r>
              <a:rPr lang="sv-SE" dirty="0" err="1"/>
              <a:t>tenetur</a:t>
            </a:r>
            <a:r>
              <a:rPr lang="sv-SE" dirty="0"/>
              <a:t> a </a:t>
            </a:r>
            <a:r>
              <a:rPr lang="sv-SE" dirty="0" err="1"/>
              <a:t>sapiente</a:t>
            </a:r>
            <a:r>
              <a:rPr lang="sv-SE" dirty="0"/>
              <a:t> </a:t>
            </a:r>
            <a:r>
              <a:rPr lang="sv-SE" dirty="0" err="1"/>
              <a:t>delectus</a:t>
            </a:r>
            <a:r>
              <a:rPr lang="sv-SE" dirty="0"/>
              <a:t>, ut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reiciendis</a:t>
            </a:r>
            <a:r>
              <a:rPr lang="sv-SE" dirty="0"/>
              <a:t> </a:t>
            </a:r>
            <a:r>
              <a:rPr lang="sv-SE" dirty="0" err="1"/>
              <a:t>voluptatibus</a:t>
            </a:r>
            <a:r>
              <a:rPr lang="sv-SE" dirty="0"/>
              <a:t> </a:t>
            </a:r>
            <a:r>
              <a:rPr lang="sv-SE" dirty="0" err="1"/>
              <a:t>maiores</a:t>
            </a:r>
            <a:r>
              <a:rPr lang="sv-SE" dirty="0"/>
              <a:t> alias </a:t>
            </a:r>
            <a:r>
              <a:rPr lang="sv-SE" dirty="0" err="1"/>
              <a:t>consequatur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perferendis</a:t>
            </a:r>
            <a:r>
              <a:rPr lang="sv-SE" dirty="0"/>
              <a:t> </a:t>
            </a:r>
            <a:r>
              <a:rPr lang="sv-SE" dirty="0" err="1"/>
              <a:t>doloribus</a:t>
            </a:r>
            <a:r>
              <a:rPr lang="sv-SE" dirty="0"/>
              <a:t> </a:t>
            </a:r>
            <a:r>
              <a:rPr lang="sv-SE" dirty="0" err="1"/>
              <a:t>asperiores</a:t>
            </a:r>
            <a:r>
              <a:rPr lang="sv-SE" dirty="0"/>
              <a:t> </a:t>
            </a:r>
            <a:r>
              <a:rPr lang="sv-SE" dirty="0" err="1"/>
              <a:t>repellat</a:t>
            </a:r>
            <a:r>
              <a:rPr lang="sv-SE" dirty="0"/>
              <a:t>." "At </a:t>
            </a:r>
            <a:r>
              <a:rPr lang="sv-SE" dirty="0" err="1"/>
              <a:t>vero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et </a:t>
            </a:r>
            <a:r>
              <a:rPr lang="sv-SE" dirty="0" err="1"/>
              <a:t>accusamus</a:t>
            </a:r>
            <a:r>
              <a:rPr lang="sv-SE" dirty="0"/>
              <a:t> et </a:t>
            </a:r>
            <a:r>
              <a:rPr lang="sv-SE" dirty="0" err="1"/>
              <a:t>iusto</a:t>
            </a:r>
            <a:r>
              <a:rPr lang="sv-SE" dirty="0"/>
              <a:t> </a:t>
            </a:r>
            <a:r>
              <a:rPr lang="sv-SE" dirty="0" err="1"/>
              <a:t>odio</a:t>
            </a:r>
            <a:r>
              <a:rPr lang="sv-SE" dirty="0"/>
              <a:t> </a:t>
            </a:r>
            <a:r>
              <a:rPr lang="sv-SE" dirty="0" err="1"/>
              <a:t>dignissimos</a:t>
            </a:r>
            <a:r>
              <a:rPr lang="sv-SE" dirty="0"/>
              <a:t> </a:t>
            </a:r>
            <a:r>
              <a:rPr lang="sv-SE" dirty="0" err="1"/>
              <a:t>ducimus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blanditiis</a:t>
            </a:r>
            <a:r>
              <a:rPr lang="sv-SE" dirty="0"/>
              <a:t> </a:t>
            </a:r>
            <a:r>
              <a:rPr lang="sv-SE" dirty="0" err="1"/>
              <a:t>praesentium</a:t>
            </a:r>
            <a:r>
              <a:rPr lang="sv-SE" dirty="0"/>
              <a:t> </a:t>
            </a:r>
            <a:r>
              <a:rPr lang="sv-SE" dirty="0" err="1"/>
              <a:t>voluptatum</a:t>
            </a:r>
            <a:r>
              <a:rPr lang="sv-SE" dirty="0"/>
              <a:t> </a:t>
            </a:r>
            <a:r>
              <a:rPr lang="sv-SE" dirty="0" err="1"/>
              <a:t>deleniti</a:t>
            </a:r>
            <a:r>
              <a:rPr lang="sv-SE" dirty="0"/>
              <a:t> </a:t>
            </a:r>
            <a:r>
              <a:rPr lang="sv-SE" dirty="0" err="1"/>
              <a:t>atque</a:t>
            </a:r>
            <a:r>
              <a:rPr lang="sv-SE" dirty="0"/>
              <a:t> </a:t>
            </a:r>
            <a:r>
              <a:rPr lang="sv-SE" dirty="0" err="1"/>
              <a:t>corrupti</a:t>
            </a:r>
            <a:r>
              <a:rPr lang="sv-SE" dirty="0"/>
              <a:t> </a:t>
            </a:r>
            <a:r>
              <a:rPr lang="sv-SE" dirty="0" err="1"/>
              <a:t>quos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et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molestias</a:t>
            </a:r>
            <a:r>
              <a:rPr lang="sv-SE" dirty="0"/>
              <a:t> </a:t>
            </a:r>
            <a:r>
              <a:rPr lang="sv-SE" dirty="0" err="1"/>
              <a:t>excepturi</a:t>
            </a:r>
            <a:r>
              <a:rPr lang="sv-SE" dirty="0"/>
              <a:t> sint </a:t>
            </a:r>
            <a:r>
              <a:rPr lang="sv-SE" dirty="0" err="1"/>
              <a:t>occaecati</a:t>
            </a:r>
            <a:r>
              <a:rPr lang="sv-SE" dirty="0"/>
              <a:t> </a:t>
            </a:r>
            <a:r>
              <a:rPr lang="sv-SE" dirty="0" err="1"/>
              <a:t>cupiditate</a:t>
            </a:r>
            <a:r>
              <a:rPr lang="sv-SE" dirty="0"/>
              <a:t> non </a:t>
            </a:r>
            <a:r>
              <a:rPr lang="sv-SE" dirty="0" err="1"/>
              <a:t>provident</a:t>
            </a:r>
            <a:r>
              <a:rPr lang="sv-SE" dirty="0"/>
              <a:t>, </a:t>
            </a:r>
            <a:r>
              <a:rPr lang="sv-SE" dirty="0" err="1"/>
              <a:t>similique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r>
              <a:rPr lang="sv-SE" dirty="0"/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tabLst/>
              <a:defRPr/>
            </a:pPr>
            <a:r>
              <a:rPr lang="sv-SE" dirty="0"/>
              <a:t>At </a:t>
            </a:r>
            <a:r>
              <a:rPr lang="sv-SE" dirty="0" err="1"/>
              <a:t>vero</a:t>
            </a:r>
            <a:endParaRPr lang="sv-SE" dirty="0"/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2450490"/>
            <a:ext cx="5915025" cy="586414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sv-SE" dirty="0"/>
              <a:t>Skriv en kort ingress här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55651" y="9477968"/>
            <a:ext cx="2185988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sv-SE" sz="900" dirty="0">
                <a:solidFill>
                  <a:srgbClr val="FF0000"/>
                </a:solidFill>
                <a:latin typeface="+mj-lt"/>
              </a:rPr>
              <a:t>regionvastmanland.se</a:t>
            </a:r>
          </a:p>
        </p:txBody>
      </p:sp>
      <p:sp>
        <p:nvSpPr>
          <p:cNvPr id="13" name="Rubrik 1"/>
          <p:cNvSpPr>
            <a:spLocks noGrp="1"/>
          </p:cNvSpPr>
          <p:nvPr>
            <p:ph type="title" hasCustomPrompt="1"/>
          </p:nvPr>
        </p:nvSpPr>
        <p:spPr>
          <a:xfrm>
            <a:off x="471488" y="1299411"/>
            <a:ext cx="5915025" cy="1142696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Skriv en kort &amp; bra rubrik här</a:t>
            </a:r>
          </a:p>
        </p:txBody>
      </p:sp>
      <p:sp>
        <p:nvSpPr>
          <p:cNvPr id="16" name="Platshållare för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255651" y="495690"/>
            <a:ext cx="2981325" cy="281683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sz="quarter" idx="17" hasCustomPrompt="1"/>
          </p:nvPr>
        </p:nvSpPr>
        <p:spPr>
          <a:xfrm>
            <a:off x="255651" y="708879"/>
            <a:ext cx="2981325" cy="246082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411261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Nyhetsbrev 1 spal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5047268" y="9188271"/>
            <a:ext cx="1543050" cy="52740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2E149AD3-2DE5-423A-B084-823814CC174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4" hasCustomPrompt="1"/>
          </p:nvPr>
        </p:nvSpPr>
        <p:spPr>
          <a:xfrm>
            <a:off x="471488" y="2574758"/>
            <a:ext cx="5915025" cy="6055108"/>
          </a:xfrm>
        </p:spPr>
        <p:txBody>
          <a:bodyPr>
            <a:no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è"/>
              <a:tabLst/>
              <a:defRPr sz="1100">
                <a:latin typeface="Cambria" panose="02040503050406030204" pitchFamily="18" charset="0"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sv-SE" dirty="0"/>
              <a:t>Annat innehåll, bild </a:t>
            </a:r>
            <a:r>
              <a:rPr lang="sv-SE" dirty="0" err="1"/>
              <a:t>etc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255651" y="9477968"/>
            <a:ext cx="2185988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sv-SE" sz="900" dirty="0">
                <a:solidFill>
                  <a:srgbClr val="FF0000"/>
                </a:solidFill>
                <a:latin typeface="+mj-lt"/>
              </a:rPr>
              <a:t>regionvastmanland.se</a:t>
            </a:r>
          </a:p>
        </p:txBody>
      </p:sp>
      <p:sp>
        <p:nvSpPr>
          <p:cNvPr id="13" name="Rubrik 1"/>
          <p:cNvSpPr>
            <a:spLocks noGrp="1"/>
          </p:cNvSpPr>
          <p:nvPr>
            <p:ph type="title" hasCustomPrompt="1"/>
          </p:nvPr>
        </p:nvSpPr>
        <p:spPr>
          <a:xfrm>
            <a:off x="471488" y="1299411"/>
            <a:ext cx="5915025" cy="1142696"/>
          </a:xfrm>
        </p:spPr>
        <p:txBody>
          <a:bodyPr>
            <a:noAutofit/>
          </a:bodyPr>
          <a:lstStyle>
            <a:lvl1pPr algn="ctr"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Skriv en kort &amp; bra rubrik här</a:t>
            </a:r>
          </a:p>
        </p:txBody>
      </p:sp>
      <p:sp>
        <p:nvSpPr>
          <p:cNvPr id="11" name="Platshållare för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255651" y="495690"/>
            <a:ext cx="2981325" cy="281683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Enhet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sz="quarter" idx="17" hasCustomPrompt="1"/>
          </p:nvPr>
        </p:nvSpPr>
        <p:spPr>
          <a:xfrm>
            <a:off x="255651" y="708879"/>
            <a:ext cx="2981325" cy="246082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74305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5651" y="19330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2339AE5-2A9F-4642-8B69-A57288A259A8}" type="datetimeFigureOut">
              <a:rPr lang="sv-SE" smtClean="0"/>
              <a:pPr/>
              <a:t>2023-11-30</a:t>
            </a:fld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49AD3-2DE5-423A-B084-823814CC17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18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1" r:id="rId4"/>
    <p:sldLayoutId id="2147483665" r:id="rId5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F0000"/>
        </a:buClr>
        <a:buSzPct val="80000"/>
        <a:buFont typeface="Wingdings" panose="05000000000000000000" pitchFamily="2" charset="2"/>
        <a:buChar char="è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0000"/>
        </a:buClr>
        <a:buSzPct val="80000"/>
        <a:buFont typeface="Wingdings" panose="05000000000000000000" pitchFamily="2" charset="2"/>
        <a:buChar char="è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0000"/>
        </a:buClr>
        <a:buSzPct val="80000"/>
        <a:buFont typeface="Wingdings" panose="05000000000000000000" pitchFamily="2" charset="2"/>
        <a:buChar char="è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0000"/>
        </a:buClr>
        <a:buSzPct val="80000"/>
        <a:buFont typeface="Wingdings" panose="05000000000000000000" pitchFamily="2" charset="2"/>
        <a:buChar char="è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0000"/>
        </a:buClr>
        <a:buSzPct val="80000"/>
        <a:buFont typeface="Wingdings" panose="05000000000000000000" pitchFamily="2" charset="2"/>
        <a:buChar char="è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tv.luvit.se/Extern/activities/onlinecoursedetails_ext.aspx?inapp=1&amp;courseid=5743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stmanland.se/kompetensplatsen" TargetMode="External"/><Relationship Id="rId2" Type="http://schemas.openxmlformats.org/officeDocument/2006/relationships/hyperlink" Target="mailto:elena.ejnarsson@regionvastmanland.se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677206" y="1828029"/>
            <a:ext cx="5503587" cy="7641950"/>
          </a:xfrm>
        </p:spPr>
        <p:txBody>
          <a:bodyPr/>
          <a:lstStyle/>
          <a:p>
            <a:pPr algn="ctr"/>
            <a:br>
              <a:rPr lang="sv-SE" dirty="0"/>
            </a:br>
            <a:endParaRPr lang="sv-SE" dirty="0"/>
          </a:p>
          <a:p>
            <a:pPr algn="ctr"/>
            <a:r>
              <a:rPr lang="sv-SE" b="0" i="1" dirty="0"/>
              <a:t>Dagarna är tänkta att i samarbete med Enheten för smittskydd och Vårdhygien, Region Västmanland få möjlighet att träffas och ta del av varandras kunskap och erfarenheter. Utbildningen pågår under 2 halvdagar</a:t>
            </a:r>
          </a:p>
          <a:p>
            <a:pPr algn="ctr"/>
            <a:endParaRPr lang="sv-SE" sz="1100" b="0" i="1" dirty="0"/>
          </a:p>
          <a:p>
            <a:pPr>
              <a:spcBef>
                <a:spcPts val="0"/>
              </a:spcBef>
            </a:pPr>
            <a:endParaRPr lang="sv-SE" sz="1000" b="0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100" dirty="0"/>
              <a:t>Tid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100" b="0" dirty="0"/>
              <a:t>Dag 1 den 20/2 kl. 13:00-16:00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100" b="0" dirty="0"/>
              <a:t>Dag 2 den 25/3 kl. 13:00-16:00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100" b="0" dirty="0"/>
              <a:t>	</a:t>
            </a:r>
            <a:endParaRPr lang="sv-SE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100" dirty="0"/>
              <a:t>Plats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100" b="0" dirty="0"/>
              <a:t>Ing. 21, hus B, Utbildningsenheten, Västmanlands sjukhus, Västerås.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100" b="0" dirty="0"/>
          </a:p>
          <a:p>
            <a:pPr>
              <a:spcBef>
                <a:spcPts val="0"/>
              </a:spcBef>
            </a:pPr>
            <a:r>
              <a:rPr lang="sv-SE" sz="1100" dirty="0"/>
              <a:t>Målgrupp</a:t>
            </a:r>
          </a:p>
          <a:p>
            <a:pPr>
              <a:spcBef>
                <a:spcPts val="0"/>
              </a:spcBef>
            </a:pPr>
            <a:r>
              <a:rPr lang="sv-SE" sz="1100" b="0" dirty="0"/>
              <a:t>Hygienombud som arbetar inom kommunerna i Västmanland.</a:t>
            </a:r>
          </a:p>
          <a:p>
            <a:pPr>
              <a:spcBef>
                <a:spcPts val="0"/>
              </a:spcBef>
            </a:pPr>
            <a:endParaRPr lang="sv-SE" sz="1100" b="0" dirty="0"/>
          </a:p>
          <a:p>
            <a:pPr>
              <a:spcBef>
                <a:spcPts val="0"/>
              </a:spcBef>
            </a:pPr>
            <a:r>
              <a:rPr lang="sv-SE" sz="1100" dirty="0"/>
              <a:t>Syfte</a:t>
            </a:r>
          </a:p>
          <a:p>
            <a:pPr>
              <a:spcBef>
                <a:spcPts val="0"/>
              </a:spcBef>
            </a:pPr>
            <a:r>
              <a:rPr lang="sv-SE" sz="1100" b="0" dirty="0"/>
              <a:t>Utbildningens övergripande syfte är att kursdeltagaren förstår vikten av att verksamheten har hög följsamhet till grundläggande vårdhygieniska principer för att förhindra smittspridning och uppkomst av vårdrelaterade infektioner.</a:t>
            </a:r>
          </a:p>
          <a:p>
            <a:pPr>
              <a:spcBef>
                <a:spcPts val="0"/>
              </a:spcBef>
            </a:pPr>
            <a:endParaRPr lang="sv-SE" sz="1100" b="0" dirty="0"/>
          </a:p>
          <a:p>
            <a:pPr>
              <a:spcBef>
                <a:spcPts val="0"/>
              </a:spcBef>
            </a:pPr>
            <a:r>
              <a:rPr lang="sv-SE" sz="1100" dirty="0"/>
              <a:t>Lärandemål</a:t>
            </a:r>
          </a:p>
          <a:p>
            <a:pPr>
              <a:spcBef>
                <a:spcPts val="0"/>
              </a:spcBef>
            </a:pPr>
            <a:r>
              <a:rPr lang="sv-SE" sz="1100" b="0" dirty="0"/>
              <a:t>Efter genomförd utbildning förväntas deltagaren: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b="0" dirty="0"/>
              <a:t>förstå varför hygienrutiner måste efterlevas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b="0" dirty="0"/>
              <a:t>kunna identifiera vårdhygieniska risker 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100" b="0" dirty="0"/>
              <a:t>kunna föreslå åtgärder för att förebygga uppkomst av vårdrelaterade infektioner.</a:t>
            </a:r>
          </a:p>
          <a:p>
            <a:pPr>
              <a:spcBef>
                <a:spcPts val="0"/>
              </a:spcBef>
            </a:pPr>
            <a:r>
              <a:rPr lang="sv-SE" sz="1100" b="0" dirty="0"/>
              <a:t> </a:t>
            </a:r>
          </a:p>
          <a:p>
            <a:pPr>
              <a:spcBef>
                <a:spcPts val="0"/>
              </a:spcBef>
            </a:pPr>
            <a:r>
              <a:rPr lang="sv-SE" sz="1100" dirty="0"/>
              <a:t>Innehåll</a:t>
            </a:r>
            <a:br>
              <a:rPr lang="sv-SE" sz="1100" dirty="0"/>
            </a:br>
            <a:r>
              <a:rPr lang="sv-SE" sz="1100" b="0" i="0" dirty="0">
                <a:effectLst/>
                <a:latin typeface="+mn-lt"/>
              </a:rPr>
              <a:t>Utbildningen ger grundläggande kunskaper i ämnet vårdhygien samt en möjlighet att ta del av övriga deltagares erfarenheter och kunskaper. Utbildningen sker i två steg under 2 halvdagar.</a:t>
            </a:r>
            <a:endParaRPr lang="sv-SE" sz="1100" b="0" dirty="0">
              <a:latin typeface="+mn-lt"/>
            </a:endParaRPr>
          </a:p>
          <a:p>
            <a:r>
              <a:rPr lang="sv-SE" sz="1100" dirty="0">
                <a:latin typeface="+mn-lt"/>
              </a:rPr>
              <a:t>Förutsättningar</a:t>
            </a:r>
            <a:br>
              <a:rPr lang="sv-SE" sz="1100" dirty="0">
                <a:latin typeface="+mn-lt"/>
              </a:rPr>
            </a:br>
            <a:r>
              <a:rPr lang="sv-SE" sz="1100" b="0" dirty="0">
                <a:latin typeface="+mn-lt"/>
              </a:rPr>
              <a:t>Inför utbildningen ska du ha genomfört </a:t>
            </a:r>
            <a:r>
              <a:rPr lang="sv-SE" sz="1100" b="0" dirty="0" err="1">
                <a:latin typeface="+mn-lt"/>
              </a:rPr>
              <a:t>onlineutbildningen</a:t>
            </a:r>
            <a:r>
              <a:rPr lang="sv-SE" sz="1100" b="0" dirty="0">
                <a:latin typeface="+mn-lt"/>
              </a:rPr>
              <a:t> Vårdhygien- Basala hygienrutiner och klädregler – Regiongemensamt kompetenskort: </a:t>
            </a:r>
            <a:r>
              <a:rPr lang="sv-SE" sz="1100" b="0" dirty="0">
                <a:latin typeface="+mn-lt"/>
                <a:hlinkClick r:id="rId2"/>
              </a:rPr>
              <a:t>https://ltv.luvit.se/Extern/activities/onlinecoursedetails_ext.aspx?inapp=1&amp;courseid=5743</a:t>
            </a:r>
            <a:endParaRPr lang="sv-SE" sz="1100" b="0" dirty="0">
              <a:latin typeface="+mn-lt"/>
            </a:endParaRPr>
          </a:p>
          <a:p>
            <a:endParaRPr lang="sv-SE" sz="1000" dirty="0"/>
          </a:p>
          <a:p>
            <a:r>
              <a:rPr lang="sv-SE" sz="1000" b="0"/>
              <a:t>Mer info, se nästa sida!</a:t>
            </a:r>
          </a:p>
          <a:p>
            <a:endParaRPr lang="sv-SE" sz="10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86293" y="1346418"/>
            <a:ext cx="5748337" cy="864199"/>
          </a:xfrm>
        </p:spPr>
        <p:txBody>
          <a:bodyPr/>
          <a:lstStyle/>
          <a:p>
            <a:pPr algn="ctr"/>
            <a:r>
              <a:rPr lang="sv-SE" sz="2400" dirty="0"/>
              <a:t>Vårdhygien för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hygienombud</a:t>
            </a:r>
            <a:br>
              <a:rPr lang="sv-SE" sz="2000" dirty="0"/>
            </a:br>
            <a:r>
              <a:rPr lang="sv-SE" sz="2000" dirty="0"/>
              <a:t>- </a:t>
            </a:r>
            <a:r>
              <a:rPr lang="sv-SE" sz="2000" b="0" dirty="0"/>
              <a:t>en grundutbildning för dig som arbetar inom kommunerna i Västmanland</a:t>
            </a:r>
            <a:br>
              <a:rPr lang="sv-SE" sz="3200" b="0" dirty="0"/>
            </a:br>
            <a:endParaRPr lang="sv-SE" sz="2400" b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71488" y="155306"/>
            <a:ext cx="3742166" cy="318044"/>
          </a:xfrm>
        </p:spPr>
        <p:txBody>
          <a:bodyPr/>
          <a:lstStyle/>
          <a:p>
            <a:r>
              <a:rPr lang="sv-SE" sz="1200" dirty="0"/>
              <a:t>FÖRVALTNINGSVISA UTBILDNINGAR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>
          <a:xfrm>
            <a:off x="471488" y="473350"/>
            <a:ext cx="2765488" cy="481611"/>
          </a:xfrm>
        </p:spPr>
        <p:txBody>
          <a:bodyPr/>
          <a:lstStyle/>
          <a:p>
            <a:r>
              <a:rPr lang="sv-SE" sz="1000"/>
              <a:t>2023-11-21</a:t>
            </a:r>
            <a:endParaRPr lang="sv-SE" sz="1000" dirty="0"/>
          </a:p>
          <a:p>
            <a:r>
              <a:rPr lang="sv-SE" sz="1000" dirty="0"/>
              <a:t>Utbildningsenheten</a:t>
            </a:r>
          </a:p>
        </p:txBody>
      </p:sp>
    </p:spTree>
    <p:extLst>
      <p:ext uri="{BB962C8B-B14F-4D97-AF65-F5344CB8AC3E}">
        <p14:creationId xmlns:p14="http://schemas.microsoft.com/office/powerpoint/2010/main" val="393094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4"/>
          </p:nvPr>
        </p:nvSpPr>
        <p:spPr>
          <a:xfrm>
            <a:off x="471488" y="1168150"/>
            <a:ext cx="5915025" cy="746171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b="1" dirty="0">
                <a:latin typeface="Calibri" panose="020F0502020204030204" pitchFamily="34" charset="0"/>
              </a:rPr>
              <a:t>Medverkande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latin typeface="Calibri" panose="020F0502020204030204" pitchFamily="34" charset="0"/>
              </a:rPr>
              <a:t>Lena Sars, Lina Olsson, Anna Arnell Chadda och Martina Ågren hygiensjuksköterskor inom Enheten för smittskydd och vårdhygien, Region Västmanland</a:t>
            </a:r>
          </a:p>
          <a:p>
            <a:pPr marL="0" indent="0">
              <a:spcBef>
                <a:spcPts val="0"/>
              </a:spcBef>
              <a:buNone/>
            </a:pPr>
            <a:endParaRPr lang="sv-SE" b="1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b="1" dirty="0">
                <a:latin typeface="Calibri" panose="020F0502020204030204" pitchFamily="34" charset="0"/>
              </a:rPr>
              <a:t>Förtäring</a:t>
            </a:r>
            <a:endParaRPr lang="sv-SE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latin typeface="Calibri" panose="020F0502020204030204" pitchFamily="34" charset="0"/>
              </a:rPr>
              <a:t>Kaffe/te med frukt serveras i pausen</a:t>
            </a:r>
          </a:p>
          <a:p>
            <a:pPr marL="0" indent="0">
              <a:spcBef>
                <a:spcPts val="0"/>
              </a:spcBef>
              <a:buNone/>
            </a:pPr>
            <a:endParaRPr lang="sv-SE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b="1" dirty="0">
                <a:latin typeface="Calibri" panose="020F0502020204030204" pitchFamily="34" charset="0"/>
              </a:rPr>
              <a:t>Kontaktperson Utbildningsenheten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latin typeface="Calibri" panose="020F0502020204030204" pitchFamily="34" charset="0"/>
              </a:rPr>
              <a:t>Elena Ejnarsson, Utbildningssamordnare </a:t>
            </a:r>
            <a:r>
              <a:rPr lang="sv-SE" dirty="0">
                <a:latin typeface="Calibri" panose="020F0502020204030204" pitchFamily="34" charset="0"/>
                <a:hlinkClick r:id="rId2"/>
              </a:rPr>
              <a:t>elena.ejnarsson@regionvastmanland.se</a:t>
            </a:r>
            <a:r>
              <a:rPr lang="sv-SE" dirty="0">
                <a:latin typeface="Calibri" panose="020F0502020204030204" pitchFamily="34" charset="0"/>
              </a:rPr>
              <a:t> </a:t>
            </a:r>
            <a:endParaRPr lang="sv-SE" b="1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latin typeface="Calibri" panose="020F0502020204030204" pitchFamily="34" charset="0"/>
              </a:rPr>
              <a:t>Tele: 021-175834</a:t>
            </a:r>
            <a:endParaRPr lang="sv-SE" dirty="0"/>
          </a:p>
          <a:p>
            <a:pPr marL="0" indent="0">
              <a:spcBef>
                <a:spcPts val="0"/>
              </a:spcBef>
              <a:buNone/>
            </a:pPr>
            <a:endParaRPr lang="sv-SE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b="1" dirty="0">
                <a:latin typeface="Calibri" panose="020F0502020204030204" pitchFamily="34" charset="0"/>
              </a:rPr>
              <a:t>Kostnad</a:t>
            </a:r>
            <a:endParaRPr lang="sv-SE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100" b="0" dirty="0">
                <a:latin typeface="+mj-lt"/>
              </a:rPr>
              <a:t>En administrativ kostnad debiteras på 400 kr exkl. moms per deltagare</a:t>
            </a:r>
            <a:r>
              <a:rPr lang="sv-SE" sz="1100" dirty="0">
                <a:latin typeface="+mj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b="1" dirty="0">
                <a:latin typeface="Calibri" panose="020F0502020204030204" pitchFamily="34" charset="0"/>
              </a:rPr>
              <a:t> </a:t>
            </a:r>
            <a:endParaRPr lang="sv-SE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b="1" dirty="0">
                <a:latin typeface="Calibri" panose="020F0502020204030204" pitchFamily="34" charset="0"/>
              </a:rPr>
              <a:t>Parkering</a:t>
            </a:r>
            <a:endParaRPr lang="sv-SE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latin typeface="Calibri" panose="020F0502020204030204" pitchFamily="34" charset="0"/>
              </a:rPr>
              <a:t>Betalparkering för besökare gäller för er som ej har månadskort. På grund av ombyggnation av sjukhuset kan det vara svårt att hitta parkeringsplats så kom i god tid. </a:t>
            </a:r>
          </a:p>
          <a:p>
            <a:pPr marL="0" indent="0">
              <a:spcBef>
                <a:spcPts val="0"/>
              </a:spcBef>
              <a:buNone/>
            </a:pPr>
            <a:endParaRPr lang="sv-SE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b="1" dirty="0">
                <a:latin typeface="Calibri" panose="020F0502020204030204" pitchFamily="34" charset="0"/>
              </a:rPr>
              <a:t>Anmälan</a:t>
            </a:r>
            <a:r>
              <a:rPr lang="sv-SE" dirty="0">
                <a:latin typeface="Calibri" panose="020F0502020204030204" pitchFamily="34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100" b="0" dirty="0">
                <a:latin typeface="+mj-lt"/>
              </a:rPr>
              <a:t>Anmälan sker via  scrolla ner till; </a:t>
            </a:r>
            <a:r>
              <a:rPr lang="sv-SE" u="sng" dirty="0">
                <a:latin typeface="+mj-lt"/>
                <a:hlinkClick r:id="rId3"/>
              </a:rPr>
              <a:t>https://regionvastmanland.se/kompetensplatsen</a:t>
            </a:r>
            <a:r>
              <a:rPr lang="sv-SE" u="sng" dirty="0">
                <a:latin typeface="+mj-lt"/>
              </a:rPr>
              <a:t> </a:t>
            </a:r>
            <a:r>
              <a:rPr lang="sv-SE" dirty="0">
                <a:latin typeface="+mj-lt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100" b="0" dirty="0">
                <a:latin typeface="+mj-lt"/>
              </a:rPr>
              <a:t>Välj-Kompetensplatsen extern, klicka slutligen på; ta del av utbildningskatalogen (röd text).  </a:t>
            </a:r>
            <a:endParaRPr lang="sv-SE" sz="1100" b="0" i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12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200" b="0" dirty="0">
                <a:latin typeface="+mj-lt"/>
              </a:rPr>
              <a:t>Välkomna!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b="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sv-SE" dirty="0">
              <a:latin typeface="Calibri" panose="020F0502020204030204" pitchFamily="34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255651" y="172995"/>
            <a:ext cx="2845896" cy="322695"/>
          </a:xfrm>
        </p:spPr>
        <p:txBody>
          <a:bodyPr/>
          <a:lstStyle/>
          <a:p>
            <a:r>
              <a:rPr lang="sv-SE" sz="1000" dirty="0"/>
              <a:t>Yrkes- och verksamhetsinriktade utbildningar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255651" y="495690"/>
            <a:ext cx="2994176" cy="487721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Utbildningsenheten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4222954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_Vastmanland_Nyhetsbrevsmall_v1">
  <a:themeElements>
    <a:clrScheme name="ltv attraktivarbetsgivar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CF142B"/>
      </a:accent2>
      <a:accent3>
        <a:srgbClr val="CF142B"/>
      </a:accent3>
      <a:accent4>
        <a:srgbClr val="CF142B"/>
      </a:accent4>
      <a:accent5>
        <a:srgbClr val="CF142B"/>
      </a:accent5>
      <a:accent6>
        <a:srgbClr val="CF142B"/>
      </a:accent6>
      <a:hlink>
        <a:srgbClr val="A5A5A5"/>
      </a:hlink>
      <a:folHlink>
        <a:srgbClr val="BFBFBF"/>
      </a:folHlink>
    </a:clrScheme>
    <a:fontScheme name="regionvastmanland v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_Vastmanland_Nyhetsbrevsmall_v1" id="{87867A86-33B9-4A63-ADD5-242A8D454CFD}" vid="{AAD4BB88-5ADD-497F-8119-60DFA3D316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Region_Vastmanland_Nyhetsbrevsmall_v1</Template>
  <TotalTime>105</TotalTime>
  <Words>365</Words>
  <Application>Microsoft Office PowerPoint</Application>
  <PresentationFormat>A4 (210 x 297 mm)</PresentationFormat>
  <Paragraphs>56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7" baseType="lpstr">
      <vt:lpstr>Arial</vt:lpstr>
      <vt:lpstr>Calibri</vt:lpstr>
      <vt:lpstr>Cambria</vt:lpstr>
      <vt:lpstr>Wingdings</vt:lpstr>
      <vt:lpstr>Region_Vastmanland_Nyhetsbrevsmall_v1</vt:lpstr>
      <vt:lpstr>Vårdhygien för hygienombud - en grundutbildning för dig som arbetar inom kommunerna i Västmanland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Annsofi Blomquist</dc:creator>
  <cp:lastModifiedBy>Elena Ejnarsson</cp:lastModifiedBy>
  <cp:revision>55</cp:revision>
  <cp:lastPrinted>2022-12-01T10:21:12Z</cp:lastPrinted>
  <dcterms:created xsi:type="dcterms:W3CDTF">2017-01-10T08:39:30Z</dcterms:created>
  <dcterms:modified xsi:type="dcterms:W3CDTF">2023-11-30T14:44:29Z</dcterms:modified>
</cp:coreProperties>
</file>